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81" r:id="rId4"/>
    <p:sldMasterId id="2147483682" r:id="rId5"/>
    <p:sldMasterId id="2147483683"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Lst>
  <p:sldSz cy="5143500" cx="9144000"/>
  <p:notesSz cx="6858000" cy="9144000"/>
  <p:embeddedFontLst>
    <p:embeddedFont>
      <p:font typeface="Corbel"/>
      <p:regular r:id="rId48"/>
      <p:bold r:id="rId49"/>
      <p:italic r:id="rId50"/>
      <p:boldItalic r:id="rId5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2.xml"/><Relationship Id="rId48" Type="http://schemas.openxmlformats.org/officeDocument/2006/relationships/font" Target="fonts/Corbel-regular.fntdata"/><Relationship Id="rId47" Type="http://schemas.openxmlformats.org/officeDocument/2006/relationships/slide" Target="slides/slide40.xml"/><Relationship Id="rId49" Type="http://schemas.openxmlformats.org/officeDocument/2006/relationships/font" Target="fonts/Corbel-bold.fntdata"/><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font" Target="fonts/Corbel-boldItalic.fntdata"/><Relationship Id="rId50" Type="http://schemas.openxmlformats.org/officeDocument/2006/relationships/font" Target="fonts/Corbel-italic.fntdata"/><Relationship Id="rId11" Type="http://schemas.openxmlformats.org/officeDocument/2006/relationships/slide" Target="slides/slide4.xml"/><Relationship Id="rId10" Type="http://schemas.openxmlformats.org/officeDocument/2006/relationships/slide" Target="slides/slide3.xml"/><Relationship Id="rId13" Type="http://schemas.openxmlformats.org/officeDocument/2006/relationships/slide" Target="slides/slide6.xml"/><Relationship Id="rId12" Type="http://schemas.openxmlformats.org/officeDocument/2006/relationships/slide" Target="slides/slide5.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3" name="Shape 223"/>
        <p:cNvGrpSpPr/>
        <p:nvPr/>
      </p:nvGrpSpPr>
      <p:grpSpPr>
        <a:xfrm>
          <a:off x="0" y="0"/>
          <a:ext cx="0" cy="0"/>
          <a:chOff x="0" y="0"/>
          <a:chExt cx="0" cy="0"/>
        </a:xfrm>
      </p:grpSpPr>
      <p:sp>
        <p:nvSpPr>
          <p:cNvPr id="224" name="Google Shape;224;g4fd560b21b_2_190: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Hello, and welcome to HackMerced. </a:t>
            </a:r>
            <a:br>
              <a:rPr lang="en"/>
            </a:br>
            <a:br>
              <a:rPr lang="en"/>
            </a:br>
            <a:r>
              <a:rPr lang="en"/>
              <a:t>Merced is in such a valuable position for California:</a:t>
            </a:r>
            <a:br>
              <a:rPr lang="en"/>
            </a:br>
            <a:br>
              <a:rPr lang="en"/>
            </a:br>
            <a:r>
              <a:rPr lang="en"/>
              <a:t>We hope HackMerced builds towards a culture of designing disruptive innovations, challenging the norm, and creating cool things.</a:t>
            </a:r>
            <a:br>
              <a:rPr lang="en"/>
            </a:br>
            <a:br>
              <a:rPr lang="en"/>
            </a:br>
            <a:r>
              <a:rPr lang="en"/>
              <a:t>But for many of you, a hackathon might be a new concept. How many of you guys are new to the hacking community?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t>
            </a:r>
            <a:endParaRPr/>
          </a:p>
          <a:p>
            <a:pPr indent="0" lvl="0" marL="0" rtl="0" algn="l">
              <a:spcBef>
                <a:spcPts val="0"/>
              </a:spcBef>
              <a:spcAft>
                <a:spcPts val="0"/>
              </a:spcAft>
              <a:buNone/>
            </a:pPr>
            <a:r>
              <a:t/>
            </a:r>
            <a:endParaRPr/>
          </a:p>
        </p:txBody>
      </p:sp>
      <p:sp>
        <p:nvSpPr>
          <p:cNvPr id="225" name="Google Shape;225;g4fd560b21b_2_19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8" name="Shape 308"/>
        <p:cNvGrpSpPr/>
        <p:nvPr/>
      </p:nvGrpSpPr>
      <p:grpSpPr>
        <a:xfrm>
          <a:off x="0" y="0"/>
          <a:ext cx="0" cy="0"/>
          <a:chOff x="0" y="0"/>
          <a:chExt cx="0" cy="0"/>
        </a:xfrm>
      </p:grpSpPr>
      <p:sp>
        <p:nvSpPr>
          <p:cNvPr id="309" name="Google Shape;309;g50039f8b2e_0_6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okay, who here has been to a hackathon before? raise your hand, cool cool. put em down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who here has been to hack merced before? raise your hand, awesome glad ya'll came back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now who here is at their very first hackathon? hm wow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do you have any idea what you're in for?</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310" name="Google Shape;310;g50039f8b2e_0_6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7" name="Shape 317"/>
        <p:cNvGrpSpPr/>
        <p:nvPr/>
      </p:nvGrpSpPr>
      <p:grpSpPr>
        <a:xfrm>
          <a:off x="0" y="0"/>
          <a:ext cx="0" cy="0"/>
          <a:chOff x="0" y="0"/>
          <a:chExt cx="0" cy="0"/>
        </a:xfrm>
      </p:grpSpPr>
      <p:sp>
        <p:nvSpPr>
          <p:cNvPr id="318" name="Google Shape;318;g50039f8b2e_0_6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okay high-level </a:t>
            </a:r>
            <a:endParaRPr/>
          </a:p>
          <a:p>
            <a:pPr indent="0" lvl="0" marL="0" rtl="0" algn="l">
              <a:spcBef>
                <a:spcPts val="0"/>
              </a:spcBef>
              <a:spcAft>
                <a:spcPts val="0"/>
              </a:spcAft>
              <a:buClr>
                <a:schemeClr val="dk1"/>
              </a:buClr>
              <a:buSzPts val="1100"/>
              <a:buFont typeface="Arial"/>
              <a:buNone/>
            </a:pPr>
            <a:r>
              <a:rPr lang="en"/>
              <a:t>hackathons are x-hour long coding competitions, where the event throwers aka the team, provides you the hackers a space, swagg, free food, and hopefully stable wifi. where you can build "whatever you want". at the end you present your work and hopefully win some prizes.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319" name="Google Shape;319;g50039f8b2e_0_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6" name="Shape 326"/>
        <p:cNvGrpSpPr/>
        <p:nvPr/>
      </p:nvGrpSpPr>
      <p:grpSpPr>
        <a:xfrm>
          <a:off x="0" y="0"/>
          <a:ext cx="0" cy="0"/>
          <a:chOff x="0" y="0"/>
          <a:chExt cx="0" cy="0"/>
        </a:xfrm>
      </p:grpSpPr>
      <p:sp>
        <p:nvSpPr>
          <p:cNvPr id="327" name="Google Shape;327;g50039f8b2e_0_12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okay pretty high level. so why are you here? maybe to win prizes, free food is always great in college, i have way too many free shirts from these events. </a:t>
            </a:r>
            <a:endParaRPr/>
          </a:p>
          <a:p>
            <a:pPr indent="0" lvl="0" marL="0" rtl="0" algn="l">
              <a:spcBef>
                <a:spcPts val="0"/>
              </a:spcBef>
              <a:spcAft>
                <a:spcPts val="0"/>
              </a:spcAft>
              <a:buNone/>
            </a:pPr>
            <a:r>
              <a:t/>
            </a:r>
            <a:endParaRPr/>
          </a:p>
        </p:txBody>
      </p:sp>
      <p:sp>
        <p:nvSpPr>
          <p:cNvPr id="328" name="Google Shape;328;g50039f8b2e_0_1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7" name="Shape 337"/>
        <p:cNvGrpSpPr/>
        <p:nvPr/>
      </p:nvGrpSpPr>
      <p:grpSpPr>
        <a:xfrm>
          <a:off x="0" y="0"/>
          <a:ext cx="0" cy="0"/>
          <a:chOff x="0" y="0"/>
          <a:chExt cx="0" cy="0"/>
        </a:xfrm>
      </p:grpSpPr>
      <p:sp>
        <p:nvSpPr>
          <p:cNvPr id="338" name="Google Shape;338;g50039f8b2e_0_11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honestly networking is pretty good, maybe you can land an internship, maybe you do something really cool and add it to your resume. </a:t>
            </a:r>
            <a:endParaRPr/>
          </a:p>
          <a:p>
            <a:pPr indent="0" lvl="0" marL="0" rtl="0" algn="l">
              <a:spcBef>
                <a:spcPts val="0"/>
              </a:spcBef>
              <a:spcAft>
                <a:spcPts val="0"/>
              </a:spcAft>
              <a:buClr>
                <a:schemeClr val="dk1"/>
              </a:buClr>
              <a:buSzPts val="1100"/>
              <a:buFont typeface="Arial"/>
              <a:buNone/>
            </a:pPr>
            <a:r>
              <a:rPr lang="en"/>
              <a:t>but for me at least you can get so much more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339" name="Google Shape;339;g50039f8b2e_0_1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6" name="Shape 346"/>
        <p:cNvGrpSpPr/>
        <p:nvPr/>
      </p:nvGrpSpPr>
      <p:grpSpPr>
        <a:xfrm>
          <a:off x="0" y="0"/>
          <a:ext cx="0" cy="0"/>
          <a:chOff x="0" y="0"/>
          <a:chExt cx="0" cy="0"/>
        </a:xfrm>
      </p:grpSpPr>
      <p:sp>
        <p:nvSpPr>
          <p:cNvPr id="347" name="Google Shape;347;g50039f8b2e_0_9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meet one of your best friends on a bus ride to san diego, you may pass out in a hallway, unfortunately spill dr pepper on your mac</a:t>
            </a:r>
            <a:endParaRPr/>
          </a:p>
          <a:p>
            <a:pPr indent="0" lvl="0" marL="0" rtl="0" algn="l">
              <a:spcBef>
                <a:spcPts val="0"/>
              </a:spcBef>
              <a:spcAft>
                <a:spcPts val="0"/>
              </a:spcAft>
              <a:buNone/>
            </a:pPr>
            <a:r>
              <a:t/>
            </a:r>
            <a:endParaRPr/>
          </a:p>
        </p:txBody>
      </p:sp>
      <p:sp>
        <p:nvSpPr>
          <p:cNvPr id="348" name="Google Shape;348;g50039f8b2e_0_9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5" name="Shape 355"/>
        <p:cNvGrpSpPr/>
        <p:nvPr/>
      </p:nvGrpSpPr>
      <p:grpSpPr>
        <a:xfrm>
          <a:off x="0" y="0"/>
          <a:ext cx="0" cy="0"/>
          <a:chOff x="0" y="0"/>
          <a:chExt cx="0" cy="0"/>
        </a:xfrm>
      </p:grpSpPr>
      <p:sp>
        <p:nvSpPr>
          <p:cNvPr id="356" name="Google Shape;356;g50039f8b2e_0_10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maybe you continue to work with these people at these events</a:t>
            </a:r>
            <a:endParaRPr/>
          </a:p>
          <a:p>
            <a:pPr indent="0" lvl="0" marL="0" rtl="0" algn="l">
              <a:spcBef>
                <a:spcPts val="0"/>
              </a:spcBef>
              <a:spcAft>
                <a:spcPts val="0"/>
              </a:spcAft>
              <a:buNone/>
            </a:pPr>
            <a:r>
              <a:t/>
            </a:r>
            <a:endParaRPr/>
          </a:p>
        </p:txBody>
      </p:sp>
      <p:sp>
        <p:nvSpPr>
          <p:cNvPr id="357" name="Google Shape;357;g50039f8b2e_0_10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4" name="Shape 364"/>
        <p:cNvGrpSpPr/>
        <p:nvPr/>
      </p:nvGrpSpPr>
      <p:grpSpPr>
        <a:xfrm>
          <a:off x="0" y="0"/>
          <a:ext cx="0" cy="0"/>
          <a:chOff x="0" y="0"/>
          <a:chExt cx="0" cy="0"/>
        </a:xfrm>
      </p:grpSpPr>
      <p:sp>
        <p:nvSpPr>
          <p:cNvPr id="365" name="Google Shape;365;g50039f8b2e_0_8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maybe you start a company with the people you work with</a:t>
            </a:r>
            <a:endParaRPr/>
          </a:p>
          <a:p>
            <a:pPr indent="0" lvl="0" marL="0" rtl="0" algn="l">
              <a:spcBef>
                <a:spcPts val="0"/>
              </a:spcBef>
              <a:spcAft>
                <a:spcPts val="0"/>
              </a:spcAft>
              <a:buNone/>
            </a:pPr>
            <a:r>
              <a:t/>
            </a:r>
            <a:endParaRPr/>
          </a:p>
        </p:txBody>
      </p:sp>
      <p:sp>
        <p:nvSpPr>
          <p:cNvPr id="366" name="Google Shape;366;g50039f8b2e_0_8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3" name="Shape 373"/>
        <p:cNvGrpSpPr/>
        <p:nvPr/>
      </p:nvGrpSpPr>
      <p:grpSpPr>
        <a:xfrm>
          <a:off x="0" y="0"/>
          <a:ext cx="0" cy="0"/>
          <a:chOff x="0" y="0"/>
          <a:chExt cx="0" cy="0"/>
        </a:xfrm>
      </p:grpSpPr>
      <p:sp>
        <p:nvSpPr>
          <p:cNvPr id="374" name="Google Shape;374;g50039f8b2e_0_16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who knows you can end up with countless stories that you never </a:t>
            </a:r>
            <a:r>
              <a:rPr lang="en"/>
              <a:t>really</a:t>
            </a:r>
            <a:r>
              <a:rPr lang="en"/>
              <a:t> get tired of telling, idk</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but yeah it's a lot</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i hope you have a lot of fun, i hope you do well</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your organizers have worked really hard to throw this event</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anyways i wouldnt be me if i wasnt competitive and this is a hackathon so if you want help, there are definitely mentors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375" name="Google Shape;375;g50039f8b2e_0_16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2" name="Shape 382"/>
        <p:cNvGrpSpPr/>
        <p:nvPr/>
      </p:nvGrpSpPr>
      <p:grpSpPr>
        <a:xfrm>
          <a:off x="0" y="0"/>
          <a:ext cx="0" cy="0"/>
          <a:chOff x="0" y="0"/>
          <a:chExt cx="0" cy="0"/>
        </a:xfrm>
      </p:grpSpPr>
      <p:sp>
        <p:nvSpPr>
          <p:cNvPr id="383" name="Google Shape;383;g50039f8b2e_0_15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definitely dont ask me how to code, unsure how i got a degree in cs, but id reach out to shubham naik if you have any technical questions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if you want help with your: idea, pitch, or whatever feel free to reach out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384" name="Google Shape;384;g50039f8b2e_0_1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1" name="Shape 391"/>
        <p:cNvGrpSpPr/>
        <p:nvPr/>
      </p:nvGrpSpPr>
      <p:grpSpPr>
        <a:xfrm>
          <a:off x="0" y="0"/>
          <a:ext cx="0" cy="0"/>
          <a:chOff x="0" y="0"/>
          <a:chExt cx="0" cy="0"/>
        </a:xfrm>
      </p:grpSpPr>
      <p:sp>
        <p:nvSpPr>
          <p:cNvPr id="392" name="Google Shape;392;g50039f8b2e_0_18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i want to see you all do well</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have a great time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393" name="Google Shape;393;g50039f8b2e_0_18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3" name="Shape 233"/>
        <p:cNvGrpSpPr/>
        <p:nvPr/>
      </p:nvGrpSpPr>
      <p:grpSpPr>
        <a:xfrm>
          <a:off x="0" y="0"/>
          <a:ext cx="0" cy="0"/>
          <a:chOff x="0" y="0"/>
          <a:chExt cx="0" cy="0"/>
        </a:xfrm>
      </p:grpSpPr>
      <p:sp>
        <p:nvSpPr>
          <p:cNvPr id="234" name="Google Shape;234;g4fd560b21b_2_200: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 want to welcome you. For me, this community has been so important. The hacker community is one of constant innovation and is also incredibly welcoming.</a:t>
            </a:r>
            <a:br>
              <a:rPr lang="en"/>
            </a:br>
            <a:br>
              <a:rPr lang="en"/>
            </a:br>
            <a:r>
              <a:rPr lang="en"/>
              <a:t>But what is a hack?! A hack is something slapped together in 36 hours that attempts to tackle a real world problem. For you computer science nerds out there, we aren’t concerned about your Big O run-time of your algorithm or how many lines of CSS it takes to make your website look presentable, we mainly care about your idea, your willingness to innovate and try new things, and what steps you took to tackle a problem that is important to you.</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Hackathons are an event for personal and professional development:</a:t>
            </a:r>
            <a:br>
              <a:rPr lang="en"/>
            </a:br>
            <a:br>
              <a:rPr lang="en"/>
            </a:br>
            <a:r>
              <a:rPr lang="en"/>
              <a:t>For example, learning a new skill. Maybe you’ve never took the time to figure out how to make a website or learn a new language. This is the perfect environment to do that. We have mentors for all levels of hackers, and we love to see people pushing themselves to learn new skillsets. </a:t>
            </a:r>
            <a:br>
              <a:rPr lang="en"/>
            </a:br>
            <a:br>
              <a:rPr lang="en"/>
            </a:br>
            <a:r>
              <a:rPr lang="en"/>
              <a:t>It’s also important in realizing what real-world roles you can play with your major and experiences. For example, if you are the only always leading group projects in classes, you might find yourself excelling in project management in a hackathon or real-world environment. Or if you like crunching big sets of data, you might realize being a data scientist is appealing to you.</a:t>
            </a:r>
            <a:br>
              <a:rPr lang="en"/>
            </a:br>
            <a:br>
              <a:rPr lang="en"/>
            </a:br>
            <a:r>
              <a:rPr lang="en"/>
              <a:t>And lastly, hacks target and attempt to solve big problems. What sort of problems? Really anything, but we’ll talk in a few minutes about the sort of categories HackMerced is excited to innovate within.</a:t>
            </a:r>
            <a:endParaRPr/>
          </a:p>
        </p:txBody>
      </p:sp>
      <p:sp>
        <p:nvSpPr>
          <p:cNvPr id="235" name="Google Shape;235;g4fd560b21b_2_20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0" name="Shape 400"/>
        <p:cNvGrpSpPr/>
        <p:nvPr/>
      </p:nvGrpSpPr>
      <p:grpSpPr>
        <a:xfrm>
          <a:off x="0" y="0"/>
          <a:ext cx="0" cy="0"/>
          <a:chOff x="0" y="0"/>
          <a:chExt cx="0" cy="0"/>
        </a:xfrm>
      </p:grpSpPr>
      <p:sp>
        <p:nvSpPr>
          <p:cNvPr id="401" name="Google Shape;401;g4fe31484be_0_4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Thanks Deo, And I welcome you guys to bother him during the event if you have any questions.</a:t>
            </a:r>
            <a:br>
              <a:rPr lang="en"/>
            </a:br>
            <a:br>
              <a:rPr lang="en"/>
            </a:br>
            <a:r>
              <a:rPr lang="en"/>
              <a:t>Anyways, I’d like to talk about what HackMerced is excited to see in the next 36 hours:</a:t>
            </a:r>
            <a:endParaRPr/>
          </a:p>
        </p:txBody>
      </p:sp>
      <p:sp>
        <p:nvSpPr>
          <p:cNvPr id="402" name="Google Shape;402;g4fe31484be_0_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0" name="Shape 410"/>
        <p:cNvGrpSpPr/>
        <p:nvPr/>
      </p:nvGrpSpPr>
      <p:grpSpPr>
        <a:xfrm>
          <a:off x="0" y="0"/>
          <a:ext cx="0" cy="0"/>
          <a:chOff x="0" y="0"/>
          <a:chExt cx="0" cy="0"/>
        </a:xfrm>
      </p:grpSpPr>
      <p:sp>
        <p:nvSpPr>
          <p:cNvPr id="411" name="Google Shape;411;g4fe31484be_0_5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First, thanks to our sponsorship with the Center for Information Technology Research in the Interest of Society (CITRIS), one of our three main-track events will be hacks for social good. We’d love to see hardware/software that supports health, sustainability, connectedness, and equitability. I’d recommend checking CITRIS out at citris.ucmerced.edu/initiatives for what big problems CITRIS is trying to tackle.</a:t>
            </a:r>
            <a:br>
              <a:rPr lang="en"/>
            </a:br>
            <a:br>
              <a:rPr lang="en"/>
            </a:br>
            <a:r>
              <a:rPr lang="en"/>
              <a:t>Prizes:</a:t>
            </a:r>
            <a:endParaRPr/>
          </a:p>
        </p:txBody>
      </p:sp>
      <p:sp>
        <p:nvSpPr>
          <p:cNvPr id="412" name="Google Shape;412;g4fe31484be_0_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1" name="Shape 421"/>
        <p:cNvGrpSpPr/>
        <p:nvPr/>
      </p:nvGrpSpPr>
      <p:grpSpPr>
        <a:xfrm>
          <a:off x="0" y="0"/>
          <a:ext cx="0" cy="0"/>
          <a:chOff x="0" y="0"/>
          <a:chExt cx="0" cy="0"/>
        </a:xfrm>
      </p:grpSpPr>
      <p:sp>
        <p:nvSpPr>
          <p:cNvPr id="422" name="Google Shape;422;g4fe31484be_0_6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second track, sponsored by the UC Merced Venture Lab, is our Entrepreneurship track. For those who don’t know, the Venture Lab is a startup incubator to help students take their ideas from concept to I’m excited to partner with the Venture Lab</a:t>
            </a:r>
            <a:endParaRPr/>
          </a:p>
        </p:txBody>
      </p:sp>
      <p:sp>
        <p:nvSpPr>
          <p:cNvPr id="423" name="Google Shape;423;g4fe31484be_0_6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2" name="Shape 432"/>
        <p:cNvGrpSpPr/>
        <p:nvPr/>
      </p:nvGrpSpPr>
      <p:grpSpPr>
        <a:xfrm>
          <a:off x="0" y="0"/>
          <a:ext cx="0" cy="0"/>
          <a:chOff x="0" y="0"/>
          <a:chExt cx="0" cy="0"/>
        </a:xfrm>
      </p:grpSpPr>
      <p:sp>
        <p:nvSpPr>
          <p:cNvPr id="433" name="Google Shape;433;g4fe31484be_0_7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g4fe31484be_0_7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3" name="Shape 443"/>
        <p:cNvGrpSpPr/>
        <p:nvPr/>
      </p:nvGrpSpPr>
      <p:grpSpPr>
        <a:xfrm>
          <a:off x="0" y="0"/>
          <a:ext cx="0" cy="0"/>
          <a:chOff x="0" y="0"/>
          <a:chExt cx="0" cy="0"/>
        </a:xfrm>
      </p:grpSpPr>
      <p:sp>
        <p:nvSpPr>
          <p:cNvPr id="444" name="Google Shape;444;g4fe31484be_0_8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g4fe31484be_0_8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3" name="Shape 453"/>
        <p:cNvGrpSpPr/>
        <p:nvPr/>
      </p:nvGrpSpPr>
      <p:grpSpPr>
        <a:xfrm>
          <a:off x="0" y="0"/>
          <a:ext cx="0" cy="0"/>
          <a:chOff x="0" y="0"/>
          <a:chExt cx="0" cy="0"/>
        </a:xfrm>
      </p:grpSpPr>
      <p:sp>
        <p:nvSpPr>
          <p:cNvPr id="454" name="Google Shape;454;g4fe31484be_0_9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g4fe31484be_0_9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3" name="Shape 463"/>
        <p:cNvGrpSpPr/>
        <p:nvPr/>
      </p:nvGrpSpPr>
      <p:grpSpPr>
        <a:xfrm>
          <a:off x="0" y="0"/>
          <a:ext cx="0" cy="0"/>
          <a:chOff x="0" y="0"/>
          <a:chExt cx="0" cy="0"/>
        </a:xfrm>
      </p:grpSpPr>
      <p:sp>
        <p:nvSpPr>
          <p:cNvPr id="464" name="Google Shape;464;g4fe31484be_0_12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g4fe31484be_0_1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2" name="Shape 472"/>
        <p:cNvGrpSpPr/>
        <p:nvPr/>
      </p:nvGrpSpPr>
      <p:grpSpPr>
        <a:xfrm>
          <a:off x="0" y="0"/>
          <a:ext cx="0" cy="0"/>
          <a:chOff x="0" y="0"/>
          <a:chExt cx="0" cy="0"/>
        </a:xfrm>
      </p:grpSpPr>
      <p:sp>
        <p:nvSpPr>
          <p:cNvPr id="473" name="Google Shape;473;g4fe31484be_0_13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g4fe31484be_0_1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3" name="Shape 483"/>
        <p:cNvGrpSpPr/>
        <p:nvPr/>
      </p:nvGrpSpPr>
      <p:grpSpPr>
        <a:xfrm>
          <a:off x="0" y="0"/>
          <a:ext cx="0" cy="0"/>
          <a:chOff x="0" y="0"/>
          <a:chExt cx="0" cy="0"/>
        </a:xfrm>
      </p:grpSpPr>
      <p:sp>
        <p:nvSpPr>
          <p:cNvPr id="484" name="Google Shape;484;g4fd560b21b_2_208: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g4fd560b21b_2_20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4" name="Shape 494"/>
        <p:cNvGrpSpPr/>
        <p:nvPr/>
      </p:nvGrpSpPr>
      <p:grpSpPr>
        <a:xfrm>
          <a:off x="0" y="0"/>
          <a:ext cx="0" cy="0"/>
          <a:chOff x="0" y="0"/>
          <a:chExt cx="0" cy="0"/>
        </a:xfrm>
      </p:grpSpPr>
      <p:sp>
        <p:nvSpPr>
          <p:cNvPr id="495" name="Google Shape;495;g4fe31484be_0_14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g4fe31484be_0_1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3" name="Shape 243"/>
        <p:cNvGrpSpPr/>
        <p:nvPr/>
      </p:nvGrpSpPr>
      <p:grpSpPr>
        <a:xfrm>
          <a:off x="0" y="0"/>
          <a:ext cx="0" cy="0"/>
          <a:chOff x="0" y="0"/>
          <a:chExt cx="0" cy="0"/>
        </a:xfrm>
      </p:grpSpPr>
      <p:sp>
        <p:nvSpPr>
          <p:cNvPr id="244" name="Google Shape;244;g4fd560b21b_2_247: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Hackathons have become a sort of cultural foundation for the tech community. I went ahead and searched “hackathon” on Google and grabbed the first things that popped up:</a:t>
            </a:r>
            <a:br>
              <a:rPr lang="en"/>
            </a:br>
            <a:br>
              <a:rPr lang="en"/>
            </a:br>
            <a:r>
              <a:rPr lang="en"/>
              <a:t>“”</a:t>
            </a:r>
            <a:endParaRPr/>
          </a:p>
          <a:p>
            <a:pPr indent="0" lvl="0" marL="0" rtl="0" algn="l">
              <a:spcBef>
                <a:spcPts val="0"/>
              </a:spcBef>
              <a:spcAft>
                <a:spcPts val="0"/>
              </a:spcAft>
              <a:buNone/>
            </a:pPr>
            <a:r>
              <a:rPr lang="en"/>
              <a:t>“”</a:t>
            </a:r>
            <a:endParaRPr/>
          </a:p>
          <a:p>
            <a:pPr indent="0" lvl="0" marL="0" rtl="0" algn="l">
              <a:spcBef>
                <a:spcPts val="0"/>
              </a:spcBef>
              <a:spcAft>
                <a:spcPts val="0"/>
              </a:spcAft>
              <a:buNone/>
            </a:pPr>
            <a:r>
              <a:rPr lang="en"/>
              <a:t>“”</a:t>
            </a:r>
            <a:endParaRPr/>
          </a:p>
          <a:p>
            <a:pPr indent="0" lvl="0" marL="0" rtl="0" algn="l">
              <a:spcBef>
                <a:spcPts val="0"/>
              </a:spcBef>
              <a:spcAft>
                <a:spcPts val="0"/>
              </a:spcAft>
              <a:buNone/>
            </a:pPr>
            <a:r>
              <a:rPr lang="en"/>
              <a: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Some of you might be like “Cool, but what IS a hackathon”. Well, that’s what wikipedia is for:: It’s a short event where computer sciences, subject matter experts, and others come together to collaborate intensively. The take-aways here? Don’t have to be CS, isn’t a one-man thing, work in teams, and its pretty fast paced. 36 hours might seem like a lot, but it goes by fast! Because of this, we don’t expect polished products, or even products that work necessarily. Rather, we are excited to see what sort of innovative applications of technologies you guys can think of, tinker with, and build this weekend. </a:t>
            </a:r>
            <a:br>
              <a:rPr lang="en"/>
            </a:br>
            <a:br>
              <a:rPr lang="en"/>
            </a:br>
            <a:r>
              <a:rPr lang="en"/>
              <a:t>I hope that gives a good idea of what we at HackMerced try to do. I’d like to turn it over briefly to the guy who made this event possible, founding HackMerced ~3 years ago, Deo Halili. </a:t>
            </a:r>
            <a:endParaRPr/>
          </a:p>
        </p:txBody>
      </p:sp>
      <p:sp>
        <p:nvSpPr>
          <p:cNvPr id="245" name="Google Shape;245;g4fd560b21b_2_2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5" name="Shape 505"/>
        <p:cNvGrpSpPr/>
        <p:nvPr/>
      </p:nvGrpSpPr>
      <p:grpSpPr>
        <a:xfrm>
          <a:off x="0" y="0"/>
          <a:ext cx="0" cy="0"/>
          <a:chOff x="0" y="0"/>
          <a:chExt cx="0" cy="0"/>
        </a:xfrm>
      </p:grpSpPr>
      <p:sp>
        <p:nvSpPr>
          <p:cNvPr id="506" name="Google Shape;506;g500f13bcac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7" name="Google Shape;507;g500f13bcac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0" name="Shape 510"/>
        <p:cNvGrpSpPr/>
        <p:nvPr/>
      </p:nvGrpSpPr>
      <p:grpSpPr>
        <a:xfrm>
          <a:off x="0" y="0"/>
          <a:ext cx="0" cy="0"/>
          <a:chOff x="0" y="0"/>
          <a:chExt cx="0" cy="0"/>
        </a:xfrm>
      </p:grpSpPr>
      <p:sp>
        <p:nvSpPr>
          <p:cNvPr id="511" name="Google Shape;511;g500f13bcac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2" name="Google Shape;512;g500f13bcac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5" name="Shape 515"/>
        <p:cNvGrpSpPr/>
        <p:nvPr/>
      </p:nvGrpSpPr>
      <p:grpSpPr>
        <a:xfrm>
          <a:off x="0" y="0"/>
          <a:ext cx="0" cy="0"/>
          <a:chOff x="0" y="0"/>
          <a:chExt cx="0" cy="0"/>
        </a:xfrm>
      </p:grpSpPr>
      <p:sp>
        <p:nvSpPr>
          <p:cNvPr id="516" name="Google Shape;516;g500f13bcac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7" name="Google Shape;517;g500f13bcac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0" name="Shape 520"/>
        <p:cNvGrpSpPr/>
        <p:nvPr/>
      </p:nvGrpSpPr>
      <p:grpSpPr>
        <a:xfrm>
          <a:off x="0" y="0"/>
          <a:ext cx="0" cy="0"/>
          <a:chOff x="0" y="0"/>
          <a:chExt cx="0" cy="0"/>
        </a:xfrm>
      </p:grpSpPr>
      <p:sp>
        <p:nvSpPr>
          <p:cNvPr id="521" name="Google Shape;521;g500f13bcac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2" name="Google Shape;522;g500f13bcac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5" name="Shape 525"/>
        <p:cNvGrpSpPr/>
        <p:nvPr/>
      </p:nvGrpSpPr>
      <p:grpSpPr>
        <a:xfrm>
          <a:off x="0" y="0"/>
          <a:ext cx="0" cy="0"/>
          <a:chOff x="0" y="0"/>
          <a:chExt cx="0" cy="0"/>
        </a:xfrm>
      </p:grpSpPr>
      <p:sp>
        <p:nvSpPr>
          <p:cNvPr id="526" name="Google Shape;526;g500f13bcac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7" name="Google Shape;527;g500f13bcac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0" name="Shape 530"/>
        <p:cNvGrpSpPr/>
        <p:nvPr/>
      </p:nvGrpSpPr>
      <p:grpSpPr>
        <a:xfrm>
          <a:off x="0" y="0"/>
          <a:ext cx="0" cy="0"/>
          <a:chOff x="0" y="0"/>
          <a:chExt cx="0" cy="0"/>
        </a:xfrm>
      </p:grpSpPr>
      <p:sp>
        <p:nvSpPr>
          <p:cNvPr id="531" name="Google Shape;531;g500f13bcac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2" name="Google Shape;532;g500f13bcac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5" name="Shape 535"/>
        <p:cNvGrpSpPr/>
        <p:nvPr/>
      </p:nvGrpSpPr>
      <p:grpSpPr>
        <a:xfrm>
          <a:off x="0" y="0"/>
          <a:ext cx="0" cy="0"/>
          <a:chOff x="0" y="0"/>
          <a:chExt cx="0" cy="0"/>
        </a:xfrm>
      </p:grpSpPr>
      <p:sp>
        <p:nvSpPr>
          <p:cNvPr id="536" name="Google Shape;536;g4fe31484be_0_16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g4fe31484be_0_16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5" name="Shape 545"/>
        <p:cNvGrpSpPr/>
        <p:nvPr/>
      </p:nvGrpSpPr>
      <p:grpSpPr>
        <a:xfrm>
          <a:off x="0" y="0"/>
          <a:ext cx="0" cy="0"/>
          <a:chOff x="0" y="0"/>
          <a:chExt cx="0" cy="0"/>
        </a:xfrm>
      </p:grpSpPr>
      <p:sp>
        <p:nvSpPr>
          <p:cNvPr id="546" name="Google Shape;546;g500f13bcac_0_1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Smash tourney on Saturday. Which brings me to my final thoughts</a:t>
            </a:r>
            <a:endParaRPr/>
          </a:p>
        </p:txBody>
      </p:sp>
      <p:sp>
        <p:nvSpPr>
          <p:cNvPr id="547" name="Google Shape;547;g500f13bcac_0_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4" name="Shape 564"/>
        <p:cNvGrpSpPr/>
        <p:nvPr/>
      </p:nvGrpSpPr>
      <p:grpSpPr>
        <a:xfrm>
          <a:off x="0" y="0"/>
          <a:ext cx="0" cy="0"/>
          <a:chOff x="0" y="0"/>
          <a:chExt cx="0" cy="0"/>
        </a:xfrm>
      </p:grpSpPr>
      <p:sp>
        <p:nvSpPr>
          <p:cNvPr id="565" name="Google Shape;565;g4fd560b21b_2_146: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g4fd560b21b_2_1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1" name="Shape 571"/>
        <p:cNvGrpSpPr/>
        <p:nvPr/>
      </p:nvGrpSpPr>
      <p:grpSpPr>
        <a:xfrm>
          <a:off x="0" y="0"/>
          <a:ext cx="0" cy="0"/>
          <a:chOff x="0" y="0"/>
          <a:chExt cx="0" cy="0"/>
        </a:xfrm>
      </p:grpSpPr>
      <p:sp>
        <p:nvSpPr>
          <p:cNvPr id="572" name="Google Shape;572;g4fe31484be_0_17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g4fe31484be_0_17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3" name="Shape 253"/>
        <p:cNvGrpSpPr/>
        <p:nvPr/>
      </p:nvGrpSpPr>
      <p:grpSpPr>
        <a:xfrm>
          <a:off x="0" y="0"/>
          <a:ext cx="0" cy="0"/>
          <a:chOff x="0" y="0"/>
          <a:chExt cx="0" cy="0"/>
        </a:xfrm>
      </p:grpSpPr>
      <p:sp>
        <p:nvSpPr>
          <p:cNvPr id="254" name="Google Shape;254;g4fe31484be_0_1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oof</a:t>
            </a:r>
            <a:endParaRPr/>
          </a:p>
        </p:txBody>
      </p:sp>
      <p:sp>
        <p:nvSpPr>
          <p:cNvPr id="255" name="Google Shape;255;g4fe31484be_0_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1" name="Shape 581"/>
        <p:cNvGrpSpPr/>
        <p:nvPr/>
      </p:nvGrpSpPr>
      <p:grpSpPr>
        <a:xfrm>
          <a:off x="0" y="0"/>
          <a:ext cx="0" cy="0"/>
          <a:chOff x="0" y="0"/>
          <a:chExt cx="0" cy="0"/>
        </a:xfrm>
      </p:grpSpPr>
      <p:sp>
        <p:nvSpPr>
          <p:cNvPr id="582" name="Google Shape;582;g4fe31484be_0_12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g4fe31484be_0_1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3" name="Shape 263"/>
        <p:cNvGrpSpPr/>
        <p:nvPr/>
      </p:nvGrpSpPr>
      <p:grpSpPr>
        <a:xfrm>
          <a:off x="0" y="0"/>
          <a:ext cx="0" cy="0"/>
          <a:chOff x="0" y="0"/>
          <a:chExt cx="0" cy="0"/>
        </a:xfrm>
      </p:grpSpPr>
      <p:sp>
        <p:nvSpPr>
          <p:cNvPr id="264" name="Google Shape;264;g50039f8b2e_0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Hello everyone,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my name is deo halili and I guess I'm the founder of Hack Merced.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65" name="Google Shape;265;g50039f8b2e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2" name="Shape 272"/>
        <p:cNvGrpSpPr/>
        <p:nvPr/>
      </p:nvGrpSpPr>
      <p:grpSpPr>
        <a:xfrm>
          <a:off x="0" y="0"/>
          <a:ext cx="0" cy="0"/>
          <a:chOff x="0" y="0"/>
          <a:chExt cx="0" cy="0"/>
        </a:xfrm>
      </p:grpSpPr>
      <p:sp>
        <p:nvSpPr>
          <p:cNvPr id="273" name="Google Shape;273;g50039f8b2e_0_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 definitely did not do it alone though, shubham naik, who is not in the audience did a lot of the heavy lifting.</a:t>
            </a:r>
            <a:endParaRPr/>
          </a:p>
          <a:p>
            <a:pPr indent="0" lvl="0" marL="0" rtl="0" algn="l">
              <a:spcBef>
                <a:spcPts val="0"/>
              </a:spcBef>
              <a:spcAft>
                <a:spcPts val="0"/>
              </a:spcAft>
              <a:buNone/>
            </a:pPr>
            <a:r>
              <a:t/>
            </a:r>
            <a:endParaRPr/>
          </a:p>
        </p:txBody>
      </p:sp>
      <p:sp>
        <p:nvSpPr>
          <p:cNvPr id="274" name="Google Shape;274;g50039f8b2e_0_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1" name="Shape 281"/>
        <p:cNvGrpSpPr/>
        <p:nvPr/>
      </p:nvGrpSpPr>
      <p:grpSpPr>
        <a:xfrm>
          <a:off x="0" y="0"/>
          <a:ext cx="0" cy="0"/>
          <a:chOff x="0" y="0"/>
          <a:chExt cx="0" cy="0"/>
        </a:xfrm>
      </p:grpSpPr>
      <p:sp>
        <p:nvSpPr>
          <p:cNvPr id="282" name="Google Shape;282;g50039f8b2e_0_2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also had a dedicated team of leads, 50+ hard working volunteers, supportive sponsors and some great vendor relations. </a:t>
            </a:r>
            <a:endParaRPr/>
          </a:p>
          <a:p>
            <a:pPr indent="0" lvl="0" marL="0" rtl="0" algn="l">
              <a:spcBef>
                <a:spcPts val="0"/>
              </a:spcBef>
              <a:spcAft>
                <a:spcPts val="0"/>
              </a:spcAft>
              <a:buNone/>
            </a:pPr>
            <a:r>
              <a:t/>
            </a:r>
            <a:endParaRPr/>
          </a:p>
        </p:txBody>
      </p:sp>
      <p:sp>
        <p:nvSpPr>
          <p:cNvPr id="283" name="Google Shape;283;g50039f8b2e_0_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0" name="Shape 290"/>
        <p:cNvGrpSpPr/>
        <p:nvPr/>
      </p:nvGrpSpPr>
      <p:grpSpPr>
        <a:xfrm>
          <a:off x="0" y="0"/>
          <a:ext cx="0" cy="0"/>
          <a:chOff x="0" y="0"/>
          <a:chExt cx="0" cy="0"/>
        </a:xfrm>
      </p:grpSpPr>
      <p:sp>
        <p:nvSpPr>
          <p:cNvPr id="291" name="Google Shape;291;g50039f8b2e_0_3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but yeah starting hack merced took the better part of 2 or 3 years of my life</a:t>
            </a:r>
            <a:endParaRPr/>
          </a:p>
          <a:p>
            <a:pPr indent="0" lvl="0" marL="0" rtl="0" algn="l">
              <a:spcBef>
                <a:spcPts val="0"/>
              </a:spcBef>
              <a:spcAft>
                <a:spcPts val="0"/>
              </a:spcAft>
              <a:buNone/>
            </a:pPr>
            <a:r>
              <a:t/>
            </a:r>
            <a:endParaRPr/>
          </a:p>
        </p:txBody>
      </p:sp>
      <p:sp>
        <p:nvSpPr>
          <p:cNvPr id="292" name="Google Shape;292;g50039f8b2e_0_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9" name="Shape 299"/>
        <p:cNvGrpSpPr/>
        <p:nvPr/>
      </p:nvGrpSpPr>
      <p:grpSpPr>
        <a:xfrm>
          <a:off x="0" y="0"/>
          <a:ext cx="0" cy="0"/>
          <a:chOff x="0" y="0"/>
          <a:chExt cx="0" cy="0"/>
        </a:xfrm>
      </p:grpSpPr>
      <p:sp>
        <p:nvSpPr>
          <p:cNvPr id="300" name="Google Shape;300;g50039f8b2e_0_4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to be honest, i'm really happy that three years later you're all here attending the fourth iteration of this event ran by people that (expound upon)</a:t>
            </a:r>
            <a:endParaRPr/>
          </a:p>
          <a:p>
            <a:pPr indent="0" lvl="0" marL="0" rtl="0" algn="l">
              <a:spcBef>
                <a:spcPts val="0"/>
              </a:spcBef>
              <a:spcAft>
                <a:spcPts val="0"/>
              </a:spcAft>
              <a:buNone/>
            </a:pPr>
            <a:r>
              <a:t/>
            </a:r>
            <a:endParaRPr/>
          </a:p>
        </p:txBody>
      </p:sp>
      <p:sp>
        <p:nvSpPr>
          <p:cNvPr id="301" name="Google Shape;301;g50039f8b2e_0_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jp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jp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jp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jp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noFill/>
      </p:bgPr>
    </p:bg>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35950" y="284867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with Small Image">
  <p:cSld name="Title Slide with Small Image">
    <p:spTree>
      <p:nvGrpSpPr>
        <p:cNvPr id="61" name="Shape 61"/>
        <p:cNvGrpSpPr/>
        <p:nvPr/>
      </p:nvGrpSpPr>
      <p:grpSpPr>
        <a:xfrm>
          <a:off x="0" y="0"/>
          <a:ext cx="0" cy="0"/>
          <a:chOff x="0" y="0"/>
          <a:chExt cx="0" cy="0"/>
        </a:xfrm>
      </p:grpSpPr>
      <p:sp>
        <p:nvSpPr>
          <p:cNvPr id="62" name="Google Shape;62;p14"/>
          <p:cNvSpPr/>
          <p:nvPr>
            <p:ph idx="2" type="pic"/>
          </p:nvPr>
        </p:nvSpPr>
        <p:spPr>
          <a:xfrm>
            <a:off x="7485356" y="0"/>
            <a:ext cx="1658644" cy="5143500"/>
          </a:xfrm>
          <a:prstGeom prst="rect">
            <a:avLst/>
          </a:prstGeom>
          <a:blipFill rotWithShape="1">
            <a:blip r:embed="rId2">
              <a:alphaModFix/>
            </a:blip>
            <a:stretch>
              <a:fillRect b="0" l="0" r="-351283" t="0"/>
            </a:stretch>
          </a:blipFill>
          <a:ln>
            <a:noFill/>
          </a:ln>
        </p:spPr>
        <p:txBody>
          <a:bodyPr anchorCtr="0" anchor="ctr" bIns="0" lIns="0" spcFirstLastPara="1" rIns="0" wrap="square" tIns="0">
            <a:noAutofit/>
          </a:bodyPr>
          <a:lstStyle>
            <a:lvl1pPr lvl="0" marR="0" rtl="0" algn="ctr">
              <a:lnSpc>
                <a:spcPct val="90000"/>
              </a:lnSpc>
              <a:spcBef>
                <a:spcPts val="800"/>
              </a:spcBef>
              <a:spcAft>
                <a:spcPts val="0"/>
              </a:spcAft>
              <a:buClr>
                <a:schemeClr val="dk1"/>
              </a:buClr>
              <a:buSzPts val="900"/>
              <a:buFont typeface="Arial"/>
              <a:buNone/>
              <a:defRPr b="0" i="1" sz="900" u="none" cap="none" strike="noStrike">
                <a:solidFill>
                  <a:schemeClr val="dk1"/>
                </a:solidFill>
                <a:latin typeface="Times New Roman"/>
                <a:ea typeface="Times New Roman"/>
                <a:cs typeface="Times New Roman"/>
                <a:sym typeface="Times New Roman"/>
              </a:defRPr>
            </a:lvl1pPr>
            <a:lvl2pPr lvl="1" marR="0" rtl="0" algn="l">
              <a:lnSpc>
                <a:spcPct val="90000"/>
              </a:lnSpc>
              <a:spcBef>
                <a:spcPts val="4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2pPr>
            <a:lvl3pPr lvl="2" marR="0" rtl="0" algn="l">
              <a:lnSpc>
                <a:spcPct val="90000"/>
              </a:lnSpc>
              <a:spcBef>
                <a:spcPts val="400"/>
              </a:spcBef>
              <a:spcAft>
                <a:spcPts val="0"/>
              </a:spcAft>
              <a:buClr>
                <a:schemeClr val="dk1"/>
              </a:buClr>
              <a:buSzPts val="1100"/>
              <a:buFont typeface="Arial"/>
              <a:buChar char="•"/>
              <a:defRPr b="0" i="0" sz="1100" u="none" cap="none" strike="noStrike">
                <a:solidFill>
                  <a:schemeClr val="dk1"/>
                </a:solidFill>
                <a:latin typeface="Calibri"/>
                <a:ea typeface="Calibri"/>
                <a:cs typeface="Calibri"/>
                <a:sym typeface="Calibri"/>
              </a:defRPr>
            </a:lvl3pPr>
            <a:lvl4pPr lvl="3" marR="0" rtl="0" algn="l">
              <a:lnSpc>
                <a:spcPct val="90000"/>
              </a:lnSpc>
              <a:spcBef>
                <a:spcPts val="400"/>
              </a:spcBef>
              <a:spcAft>
                <a:spcPts val="0"/>
              </a:spcAft>
              <a:buClr>
                <a:schemeClr val="dk1"/>
              </a:buClr>
              <a:buSzPts val="1100"/>
              <a:buFont typeface="Arial"/>
              <a:buChar char="•"/>
              <a:defRPr b="0" i="0" sz="1100" u="none" cap="none" strike="noStrike">
                <a:solidFill>
                  <a:schemeClr val="dk1"/>
                </a:solidFill>
                <a:latin typeface="Calibri"/>
                <a:ea typeface="Calibri"/>
                <a:cs typeface="Calibri"/>
                <a:sym typeface="Calibri"/>
              </a:defRPr>
            </a:lvl4pPr>
            <a:lvl5pPr lvl="4" marR="0" rtl="0" algn="l">
              <a:lnSpc>
                <a:spcPct val="90000"/>
              </a:lnSpc>
              <a:spcBef>
                <a:spcPts val="400"/>
              </a:spcBef>
              <a:spcAft>
                <a:spcPts val="0"/>
              </a:spcAft>
              <a:buClr>
                <a:schemeClr val="dk1"/>
              </a:buClr>
              <a:buSzPts val="1100"/>
              <a:buFont typeface="Arial"/>
              <a:buChar char="•"/>
              <a:defRPr b="0" i="0" sz="1100" u="none" cap="none" strike="noStrike">
                <a:solidFill>
                  <a:schemeClr val="dk1"/>
                </a:solidFill>
                <a:latin typeface="Calibri"/>
                <a:ea typeface="Calibri"/>
                <a:cs typeface="Calibri"/>
                <a:sym typeface="Calibri"/>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Times New Roman"/>
                <a:ea typeface="Times New Roman"/>
                <a:cs typeface="Times New Roman"/>
                <a:sym typeface="Times New Roman"/>
              </a:defRPr>
            </a:lvl9pPr>
          </a:lstStyle>
          <a:p/>
        </p:txBody>
      </p:sp>
      <p:sp>
        <p:nvSpPr>
          <p:cNvPr id="63" name="Google Shape;63;p14"/>
          <p:cNvSpPr txBox="1"/>
          <p:nvPr>
            <p:ph type="ctrTitle"/>
          </p:nvPr>
        </p:nvSpPr>
        <p:spPr>
          <a:xfrm>
            <a:off x="215242" y="3259722"/>
            <a:ext cx="5098687" cy="1255853"/>
          </a:xfrm>
          <a:prstGeom prst="rect">
            <a:avLst/>
          </a:prstGeom>
          <a:noFill/>
          <a:ln>
            <a:noFill/>
          </a:ln>
        </p:spPr>
        <p:txBody>
          <a:bodyPr anchorCtr="0" anchor="b" bIns="0" lIns="0" spcFirstLastPara="1" rIns="0" wrap="square" tIns="0">
            <a:noAutofit/>
          </a:bodyPr>
          <a:lstStyle>
            <a:lvl1pPr lvl="0" algn="r">
              <a:lnSpc>
                <a:spcPct val="83333"/>
              </a:lnSpc>
              <a:spcBef>
                <a:spcPts val="0"/>
              </a:spcBef>
              <a:spcAft>
                <a:spcPts val="0"/>
              </a:spcAft>
              <a:buClr>
                <a:schemeClr val="dk1"/>
              </a:buClr>
              <a:buSzPts val="4500"/>
              <a:buFont typeface="Arial"/>
              <a:buNone/>
              <a:defRPr b="1" sz="4500" cap="none">
                <a:solidFill>
                  <a:schemeClr val="dk1"/>
                </a:solidFill>
                <a:latin typeface="Arial"/>
                <a:ea typeface="Arial"/>
                <a:cs typeface="Arial"/>
                <a:sym typeface="Aria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64" name="Google Shape;64;p14"/>
          <p:cNvSpPr txBox="1"/>
          <p:nvPr>
            <p:ph idx="1" type="subTitle"/>
          </p:nvPr>
        </p:nvSpPr>
        <p:spPr>
          <a:xfrm>
            <a:off x="5483928" y="3487904"/>
            <a:ext cx="2551109" cy="894028"/>
          </a:xfrm>
          <a:prstGeom prst="rect">
            <a:avLst/>
          </a:prstGeom>
          <a:solidFill>
            <a:schemeClr val="dk1"/>
          </a:solidFill>
          <a:ln>
            <a:noFill/>
          </a:ln>
        </p:spPr>
        <p:txBody>
          <a:bodyPr anchorCtr="0" anchor="ctr" bIns="0" lIns="189000" spcFirstLastPara="1" rIns="0" wrap="square" tIns="0">
            <a:noAutofit/>
          </a:bodyPr>
          <a:lstStyle>
            <a:lvl1pPr lvl="0" algn="l">
              <a:lnSpc>
                <a:spcPct val="100000"/>
              </a:lnSpc>
              <a:spcBef>
                <a:spcPts val="800"/>
              </a:spcBef>
              <a:spcAft>
                <a:spcPts val="0"/>
              </a:spcAft>
              <a:buClr>
                <a:schemeClr val="lt1"/>
              </a:buClr>
              <a:buSzPts val="1400"/>
              <a:buNone/>
              <a:defRPr i="1" sz="1400">
                <a:solidFill>
                  <a:schemeClr val="lt1"/>
                </a:solidFill>
                <a:latin typeface="Times New Roman"/>
                <a:ea typeface="Times New Roman"/>
                <a:cs typeface="Times New Roman"/>
                <a:sym typeface="Times New Roman"/>
              </a:defRPr>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sp>
        <p:nvSpPr>
          <p:cNvPr id="65" name="Google Shape;65;p14"/>
          <p:cNvSpPr/>
          <p:nvPr/>
        </p:nvSpPr>
        <p:spPr>
          <a:xfrm>
            <a:off x="0" y="5095732"/>
            <a:ext cx="7485357" cy="47768"/>
          </a:xfrm>
          <a:prstGeom prst="rect">
            <a:avLst/>
          </a:prstGeom>
          <a:solidFill>
            <a:schemeClr val="dk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Times New Roman"/>
              <a:ea typeface="Times New Roman"/>
              <a:cs typeface="Times New Roman"/>
              <a:sym typeface="Times New Roman"/>
            </a:endParaRPr>
          </a:p>
        </p:txBody>
      </p:sp>
      <p:sp>
        <p:nvSpPr>
          <p:cNvPr id="66" name="Google Shape;66;p14"/>
          <p:cNvSpPr/>
          <p:nvPr/>
        </p:nvSpPr>
        <p:spPr>
          <a:xfrm>
            <a:off x="0" y="0"/>
            <a:ext cx="7485357" cy="47768"/>
          </a:xfrm>
          <a:prstGeom prst="rect">
            <a:avLst/>
          </a:prstGeom>
          <a:solidFill>
            <a:schemeClr val="dk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Times New Roman"/>
              <a:ea typeface="Times New Roman"/>
              <a:cs typeface="Times New Roman"/>
              <a:sym typeface="Times New Roman"/>
            </a:endParaRPr>
          </a:p>
        </p:txBody>
      </p:sp>
      <p:sp>
        <p:nvSpPr>
          <p:cNvPr id="67" name="Google Shape;67;p14"/>
          <p:cNvSpPr/>
          <p:nvPr/>
        </p:nvSpPr>
        <p:spPr>
          <a:xfrm rot="5400000">
            <a:off x="-2533831" y="2557714"/>
            <a:ext cx="5119618" cy="51956"/>
          </a:xfrm>
          <a:prstGeom prst="rect">
            <a:avLst/>
          </a:prstGeom>
          <a:solidFill>
            <a:schemeClr val="dk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Times New Roman"/>
              <a:ea typeface="Times New Roman"/>
              <a:cs typeface="Times New Roman"/>
              <a:sym typeface="Times New Roman"/>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Photo 1">
  <p:cSld name="Content Photo 1">
    <p:spTree>
      <p:nvGrpSpPr>
        <p:cNvPr id="68" name="Shape 68"/>
        <p:cNvGrpSpPr/>
        <p:nvPr/>
      </p:nvGrpSpPr>
      <p:grpSpPr>
        <a:xfrm>
          <a:off x="0" y="0"/>
          <a:ext cx="0" cy="0"/>
          <a:chOff x="0" y="0"/>
          <a:chExt cx="0" cy="0"/>
        </a:xfrm>
      </p:grpSpPr>
      <p:sp>
        <p:nvSpPr>
          <p:cNvPr id="69" name="Google Shape;69;p15"/>
          <p:cNvSpPr/>
          <p:nvPr>
            <p:ph idx="2" type="pic"/>
          </p:nvPr>
        </p:nvSpPr>
        <p:spPr>
          <a:xfrm>
            <a:off x="7485357" y="0"/>
            <a:ext cx="1658643" cy="4644000"/>
          </a:xfrm>
          <a:prstGeom prst="rect">
            <a:avLst/>
          </a:prstGeom>
          <a:solidFill>
            <a:srgbClr val="F2F2F2"/>
          </a:solidFill>
          <a:ln>
            <a:noFill/>
          </a:ln>
        </p:spPr>
        <p:txBody>
          <a:bodyPr anchorCtr="0" anchor="ctr" bIns="0" lIns="0" spcFirstLastPara="1" rIns="0" wrap="square" tIns="0">
            <a:noAutofit/>
          </a:bodyPr>
          <a:lstStyle>
            <a:lvl1pPr lvl="0" marR="0" rtl="0" algn="ctr">
              <a:lnSpc>
                <a:spcPct val="90000"/>
              </a:lnSpc>
              <a:spcBef>
                <a:spcPts val="800"/>
              </a:spcBef>
              <a:spcAft>
                <a:spcPts val="0"/>
              </a:spcAft>
              <a:buClr>
                <a:schemeClr val="dk1"/>
              </a:buClr>
              <a:buSzPts val="900"/>
              <a:buFont typeface="Arial"/>
              <a:buNone/>
              <a:defRPr b="0" i="1" sz="900" u="none" cap="none" strike="noStrike">
                <a:solidFill>
                  <a:schemeClr val="dk1"/>
                </a:solidFill>
                <a:latin typeface="Times New Roman"/>
                <a:ea typeface="Times New Roman"/>
                <a:cs typeface="Times New Roman"/>
                <a:sym typeface="Times New Roman"/>
              </a:defRPr>
            </a:lvl1pPr>
            <a:lvl2pPr lvl="1" marR="0" rtl="0" algn="l">
              <a:lnSpc>
                <a:spcPct val="90000"/>
              </a:lnSpc>
              <a:spcBef>
                <a:spcPts val="4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2pPr>
            <a:lvl3pPr lvl="2" marR="0" rtl="0" algn="l">
              <a:lnSpc>
                <a:spcPct val="90000"/>
              </a:lnSpc>
              <a:spcBef>
                <a:spcPts val="400"/>
              </a:spcBef>
              <a:spcAft>
                <a:spcPts val="0"/>
              </a:spcAft>
              <a:buClr>
                <a:schemeClr val="dk1"/>
              </a:buClr>
              <a:buSzPts val="1100"/>
              <a:buFont typeface="Arial"/>
              <a:buChar char="•"/>
              <a:defRPr b="0" i="0" sz="1100" u="none" cap="none" strike="noStrike">
                <a:solidFill>
                  <a:schemeClr val="dk1"/>
                </a:solidFill>
                <a:latin typeface="Calibri"/>
                <a:ea typeface="Calibri"/>
                <a:cs typeface="Calibri"/>
                <a:sym typeface="Calibri"/>
              </a:defRPr>
            </a:lvl3pPr>
            <a:lvl4pPr lvl="3" marR="0" rtl="0" algn="l">
              <a:lnSpc>
                <a:spcPct val="90000"/>
              </a:lnSpc>
              <a:spcBef>
                <a:spcPts val="400"/>
              </a:spcBef>
              <a:spcAft>
                <a:spcPts val="0"/>
              </a:spcAft>
              <a:buClr>
                <a:schemeClr val="dk1"/>
              </a:buClr>
              <a:buSzPts val="1100"/>
              <a:buFont typeface="Arial"/>
              <a:buChar char="•"/>
              <a:defRPr b="0" i="0" sz="1100" u="none" cap="none" strike="noStrike">
                <a:solidFill>
                  <a:schemeClr val="dk1"/>
                </a:solidFill>
                <a:latin typeface="Calibri"/>
                <a:ea typeface="Calibri"/>
                <a:cs typeface="Calibri"/>
                <a:sym typeface="Calibri"/>
              </a:defRPr>
            </a:lvl4pPr>
            <a:lvl5pPr lvl="4" marR="0" rtl="0" algn="l">
              <a:lnSpc>
                <a:spcPct val="90000"/>
              </a:lnSpc>
              <a:spcBef>
                <a:spcPts val="400"/>
              </a:spcBef>
              <a:spcAft>
                <a:spcPts val="0"/>
              </a:spcAft>
              <a:buClr>
                <a:schemeClr val="dk1"/>
              </a:buClr>
              <a:buSzPts val="1100"/>
              <a:buFont typeface="Arial"/>
              <a:buChar char="•"/>
              <a:defRPr b="0" i="0" sz="1100" u="none" cap="none" strike="noStrike">
                <a:solidFill>
                  <a:schemeClr val="dk1"/>
                </a:solidFill>
                <a:latin typeface="Calibri"/>
                <a:ea typeface="Calibri"/>
                <a:cs typeface="Calibri"/>
                <a:sym typeface="Calibri"/>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Times New Roman"/>
                <a:ea typeface="Times New Roman"/>
                <a:cs typeface="Times New Roman"/>
                <a:sym typeface="Times New Roman"/>
              </a:defRPr>
            </a:lvl9pPr>
          </a:lstStyle>
          <a:p/>
        </p:txBody>
      </p:sp>
      <p:sp>
        <p:nvSpPr>
          <p:cNvPr id="70" name="Google Shape;70;p15"/>
          <p:cNvSpPr txBox="1"/>
          <p:nvPr>
            <p:ph type="title"/>
          </p:nvPr>
        </p:nvSpPr>
        <p:spPr>
          <a:xfrm>
            <a:off x="3333814" y="1355963"/>
            <a:ext cx="3888685" cy="324000"/>
          </a:xfrm>
          <a:prstGeom prst="rect">
            <a:avLst/>
          </a:prstGeom>
          <a:noFill/>
          <a:ln>
            <a:noFill/>
          </a:ln>
        </p:spPr>
        <p:txBody>
          <a:bodyPr anchorCtr="0" anchor="ctr" bIns="0" lIns="0" spcFirstLastPara="1" rIns="0" wrap="square" tIns="0">
            <a:noAutofit/>
          </a:bodyPr>
          <a:lstStyle>
            <a:lvl1pPr lvl="0" algn="r">
              <a:lnSpc>
                <a:spcPct val="90000"/>
              </a:lnSpc>
              <a:spcBef>
                <a:spcPts val="0"/>
              </a:spcBef>
              <a:spcAft>
                <a:spcPts val="0"/>
              </a:spcAft>
              <a:buClr>
                <a:schemeClr val="dk1"/>
              </a:buClr>
              <a:buSzPts val="2400"/>
              <a:buFont typeface="Arial"/>
              <a:buNone/>
              <a:defRPr>
                <a:solidFill>
                  <a:schemeClr val="dk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71" name="Google Shape;71;p15"/>
          <p:cNvSpPr txBox="1"/>
          <p:nvPr>
            <p:ph idx="1" type="body"/>
          </p:nvPr>
        </p:nvSpPr>
        <p:spPr>
          <a:xfrm>
            <a:off x="3333664" y="1787963"/>
            <a:ext cx="3888685" cy="270000"/>
          </a:xfrm>
          <a:prstGeom prst="rect">
            <a:avLst/>
          </a:prstGeom>
          <a:noFill/>
          <a:ln>
            <a:noFill/>
          </a:ln>
        </p:spPr>
        <p:txBody>
          <a:bodyPr anchorCtr="0" anchor="t" bIns="0" lIns="0" spcFirstLastPara="1" rIns="0" wrap="square" tIns="0">
            <a:noAutofit/>
          </a:bodyPr>
          <a:lstStyle>
            <a:lvl1pPr indent="-228600" lvl="0" marL="457200" algn="r">
              <a:lnSpc>
                <a:spcPct val="90000"/>
              </a:lnSpc>
              <a:spcBef>
                <a:spcPts val="800"/>
              </a:spcBef>
              <a:spcAft>
                <a:spcPts val="0"/>
              </a:spcAft>
              <a:buClr>
                <a:schemeClr val="dk1"/>
              </a:buClr>
              <a:buSzPts val="1400"/>
              <a:buNone/>
              <a:defRPr i="1">
                <a:latin typeface="Times New Roman"/>
                <a:ea typeface="Times New Roman"/>
                <a:cs typeface="Times New Roman"/>
                <a:sym typeface="Times New Roman"/>
              </a:defRPr>
            </a:lvl1pPr>
            <a:lvl2pPr indent="-228600" lvl="1" marL="914400" algn="l">
              <a:lnSpc>
                <a:spcPct val="90000"/>
              </a:lnSpc>
              <a:spcBef>
                <a:spcPts val="400"/>
              </a:spcBef>
              <a:spcAft>
                <a:spcPts val="0"/>
              </a:spcAft>
              <a:buClr>
                <a:schemeClr val="dk1"/>
              </a:buClr>
              <a:buSzPts val="1200"/>
              <a:buNone/>
              <a:defRPr/>
            </a:lvl2pPr>
            <a:lvl3pPr indent="-228600" lvl="2" marL="1371600" algn="l">
              <a:lnSpc>
                <a:spcPct val="90000"/>
              </a:lnSpc>
              <a:spcBef>
                <a:spcPts val="400"/>
              </a:spcBef>
              <a:spcAft>
                <a:spcPts val="0"/>
              </a:spcAft>
              <a:buClr>
                <a:schemeClr val="dk1"/>
              </a:buClr>
              <a:buSzPts val="1100"/>
              <a:buNone/>
              <a:defRPr/>
            </a:lvl3pPr>
            <a:lvl4pPr indent="-228600" lvl="3" marL="1828800" algn="l">
              <a:lnSpc>
                <a:spcPct val="90000"/>
              </a:lnSpc>
              <a:spcBef>
                <a:spcPts val="400"/>
              </a:spcBef>
              <a:spcAft>
                <a:spcPts val="0"/>
              </a:spcAft>
              <a:buClr>
                <a:schemeClr val="dk1"/>
              </a:buClr>
              <a:buSzPts val="1100"/>
              <a:buNone/>
              <a:defRPr/>
            </a:lvl4pPr>
            <a:lvl5pPr indent="-228600" lvl="4" marL="2286000" algn="l">
              <a:lnSpc>
                <a:spcPct val="90000"/>
              </a:lnSpc>
              <a:spcBef>
                <a:spcPts val="400"/>
              </a:spcBef>
              <a:spcAft>
                <a:spcPts val="0"/>
              </a:spcAft>
              <a:buClr>
                <a:schemeClr val="dk1"/>
              </a:buClr>
              <a:buSzPts val="1100"/>
              <a:buNone/>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72" name="Google Shape;72;p15"/>
          <p:cNvSpPr txBox="1"/>
          <p:nvPr>
            <p:ph idx="3" type="body"/>
          </p:nvPr>
        </p:nvSpPr>
        <p:spPr>
          <a:xfrm>
            <a:off x="3333750" y="2181225"/>
            <a:ext cx="3888600" cy="2462775"/>
          </a:xfrm>
          <a:prstGeom prst="rect">
            <a:avLst/>
          </a:prstGeom>
          <a:solidFill>
            <a:schemeClr val="lt1"/>
          </a:solidFill>
          <a:ln>
            <a:noFill/>
          </a:ln>
        </p:spPr>
        <p:txBody>
          <a:bodyPr anchorCtr="0" anchor="t" bIns="0" lIns="135000" spcFirstLastPara="1" rIns="189000" wrap="square" tIns="189000">
            <a:noAutofit/>
          </a:bodyPr>
          <a:lstStyle>
            <a:lvl1pPr indent="-317500" lvl="0" marL="457200" algn="l">
              <a:lnSpc>
                <a:spcPct val="90000"/>
              </a:lnSpc>
              <a:spcBef>
                <a:spcPts val="800"/>
              </a:spcBef>
              <a:spcAft>
                <a:spcPts val="0"/>
              </a:spcAft>
              <a:buClr>
                <a:srgbClr val="3F3F3F"/>
              </a:buClr>
              <a:buSzPts val="1400"/>
              <a:buChar char="•"/>
              <a:defRPr>
                <a:solidFill>
                  <a:srgbClr val="3F3F3F"/>
                </a:solidFill>
              </a:defRPr>
            </a:lvl1pPr>
            <a:lvl2pPr indent="-304800" lvl="1" marL="914400" algn="l">
              <a:lnSpc>
                <a:spcPct val="90000"/>
              </a:lnSpc>
              <a:spcBef>
                <a:spcPts val="400"/>
              </a:spcBef>
              <a:spcAft>
                <a:spcPts val="0"/>
              </a:spcAft>
              <a:buClr>
                <a:srgbClr val="3F3F3F"/>
              </a:buClr>
              <a:buSzPts val="1200"/>
              <a:buChar char="•"/>
              <a:defRPr>
                <a:solidFill>
                  <a:srgbClr val="3F3F3F"/>
                </a:solidFill>
              </a:defRPr>
            </a:lvl2pPr>
            <a:lvl3pPr indent="-298450" lvl="2" marL="1371600" algn="l">
              <a:lnSpc>
                <a:spcPct val="90000"/>
              </a:lnSpc>
              <a:spcBef>
                <a:spcPts val="400"/>
              </a:spcBef>
              <a:spcAft>
                <a:spcPts val="0"/>
              </a:spcAft>
              <a:buClr>
                <a:srgbClr val="3F3F3F"/>
              </a:buClr>
              <a:buSzPts val="1100"/>
              <a:buChar char="•"/>
              <a:defRPr>
                <a:solidFill>
                  <a:srgbClr val="3F3F3F"/>
                </a:solidFill>
              </a:defRPr>
            </a:lvl3pPr>
            <a:lvl4pPr indent="-298450" lvl="3" marL="1828800" algn="l">
              <a:lnSpc>
                <a:spcPct val="90000"/>
              </a:lnSpc>
              <a:spcBef>
                <a:spcPts val="400"/>
              </a:spcBef>
              <a:spcAft>
                <a:spcPts val="0"/>
              </a:spcAft>
              <a:buClr>
                <a:srgbClr val="3F3F3F"/>
              </a:buClr>
              <a:buSzPts val="1100"/>
              <a:buChar char="•"/>
              <a:defRPr>
                <a:solidFill>
                  <a:srgbClr val="3F3F3F"/>
                </a:solidFill>
              </a:defRPr>
            </a:lvl4pPr>
            <a:lvl5pPr indent="-298450" lvl="4" marL="2286000" algn="l">
              <a:lnSpc>
                <a:spcPct val="90000"/>
              </a:lnSpc>
              <a:spcBef>
                <a:spcPts val="400"/>
              </a:spcBef>
              <a:spcAft>
                <a:spcPts val="0"/>
              </a:spcAft>
              <a:buClr>
                <a:srgbClr val="3F3F3F"/>
              </a:buClr>
              <a:buSzPts val="1100"/>
              <a:buChar char="•"/>
              <a:defRPr>
                <a:solidFill>
                  <a:srgbClr val="3F3F3F"/>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73" name="Google Shape;73;p15"/>
          <p:cNvSpPr txBox="1"/>
          <p:nvPr>
            <p:ph idx="11" type="ftr"/>
          </p:nvPr>
        </p:nvSpPr>
        <p:spPr>
          <a:xfrm>
            <a:off x="324000" y="4767263"/>
            <a:ext cx="3086100" cy="273844"/>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4" name="Google Shape;74;p15"/>
          <p:cNvSpPr txBox="1"/>
          <p:nvPr>
            <p:ph idx="12" type="sldNum"/>
          </p:nvPr>
        </p:nvSpPr>
        <p:spPr>
          <a:xfrm>
            <a:off x="8585627" y="4801313"/>
            <a:ext cx="208813" cy="205743"/>
          </a:xfrm>
          <a:prstGeom prst="rect">
            <a:avLst/>
          </a:prstGeom>
          <a:noFill/>
          <a:ln>
            <a:noFill/>
          </a:ln>
        </p:spPr>
        <p:txBody>
          <a:bodyPr anchorCtr="0" anchor="ctr" bIns="0" lIns="0" spcFirstLastPara="1" rIns="0" wrap="square" tIns="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
              <a:t>‹#›</a:t>
            </a:fld>
            <a:endParaRPr/>
          </a:p>
        </p:txBody>
      </p:sp>
      <p:pic>
        <p:nvPicPr>
          <p:cNvPr descr="A view of a snow covered mountain&#10;&#10;Description generated with very high confidence" id="75" name="Google Shape;75;p15"/>
          <p:cNvPicPr preferRelativeResize="0"/>
          <p:nvPr/>
        </p:nvPicPr>
        <p:blipFill rotWithShape="1">
          <a:blip r:embed="rId2">
            <a:alphaModFix/>
          </a:blip>
          <a:srcRect b="0" l="0" r="81861" t="9711"/>
          <a:stretch/>
        </p:blipFill>
        <p:spPr>
          <a:xfrm>
            <a:off x="7485357" y="-1"/>
            <a:ext cx="1658643" cy="4644001"/>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Photo 2">
  <p:cSld name="Content Photo 2">
    <p:spTree>
      <p:nvGrpSpPr>
        <p:cNvPr id="76" name="Shape 76"/>
        <p:cNvGrpSpPr/>
        <p:nvPr/>
      </p:nvGrpSpPr>
      <p:grpSpPr>
        <a:xfrm>
          <a:off x="0" y="0"/>
          <a:ext cx="0" cy="0"/>
          <a:chOff x="0" y="0"/>
          <a:chExt cx="0" cy="0"/>
        </a:xfrm>
      </p:grpSpPr>
      <p:sp>
        <p:nvSpPr>
          <p:cNvPr id="77" name="Google Shape;77;p16"/>
          <p:cNvSpPr txBox="1"/>
          <p:nvPr>
            <p:ph idx="1" type="body"/>
          </p:nvPr>
        </p:nvSpPr>
        <p:spPr>
          <a:xfrm>
            <a:off x="2867545" y="1007929"/>
            <a:ext cx="2802600" cy="2950234"/>
          </a:xfrm>
          <a:prstGeom prst="rect">
            <a:avLst/>
          </a:prstGeom>
          <a:solidFill>
            <a:schemeClr val="lt1"/>
          </a:solidFill>
          <a:ln>
            <a:noFill/>
          </a:ln>
        </p:spPr>
        <p:txBody>
          <a:bodyPr anchorCtr="0" anchor="t" bIns="0" lIns="135000" spcFirstLastPara="1" rIns="135000" wrap="square" tIns="135000">
            <a:noAutofit/>
          </a:bodyPr>
          <a:lstStyle>
            <a:lvl1pPr indent="-317500" lvl="0" marL="457200" algn="l">
              <a:lnSpc>
                <a:spcPct val="90000"/>
              </a:lnSpc>
              <a:spcBef>
                <a:spcPts val="800"/>
              </a:spcBef>
              <a:spcAft>
                <a:spcPts val="0"/>
              </a:spcAft>
              <a:buClr>
                <a:srgbClr val="3F3F3F"/>
              </a:buClr>
              <a:buSzPts val="1400"/>
              <a:buChar char="•"/>
              <a:defRPr>
                <a:solidFill>
                  <a:srgbClr val="3F3F3F"/>
                </a:solidFill>
              </a:defRPr>
            </a:lvl1pPr>
            <a:lvl2pPr indent="-304800" lvl="1" marL="914400" algn="l">
              <a:lnSpc>
                <a:spcPct val="90000"/>
              </a:lnSpc>
              <a:spcBef>
                <a:spcPts val="400"/>
              </a:spcBef>
              <a:spcAft>
                <a:spcPts val="0"/>
              </a:spcAft>
              <a:buClr>
                <a:srgbClr val="3F3F3F"/>
              </a:buClr>
              <a:buSzPts val="1200"/>
              <a:buChar char="•"/>
              <a:defRPr>
                <a:solidFill>
                  <a:srgbClr val="3F3F3F"/>
                </a:solidFill>
              </a:defRPr>
            </a:lvl2pPr>
            <a:lvl3pPr indent="-298450" lvl="2" marL="1371600" algn="l">
              <a:lnSpc>
                <a:spcPct val="90000"/>
              </a:lnSpc>
              <a:spcBef>
                <a:spcPts val="400"/>
              </a:spcBef>
              <a:spcAft>
                <a:spcPts val="0"/>
              </a:spcAft>
              <a:buClr>
                <a:srgbClr val="3F3F3F"/>
              </a:buClr>
              <a:buSzPts val="1100"/>
              <a:buChar char="•"/>
              <a:defRPr>
                <a:solidFill>
                  <a:srgbClr val="3F3F3F"/>
                </a:solidFill>
              </a:defRPr>
            </a:lvl3pPr>
            <a:lvl4pPr indent="-298450" lvl="3" marL="1828800" algn="l">
              <a:lnSpc>
                <a:spcPct val="90000"/>
              </a:lnSpc>
              <a:spcBef>
                <a:spcPts val="400"/>
              </a:spcBef>
              <a:spcAft>
                <a:spcPts val="0"/>
              </a:spcAft>
              <a:buClr>
                <a:srgbClr val="3F3F3F"/>
              </a:buClr>
              <a:buSzPts val="1100"/>
              <a:buChar char="•"/>
              <a:defRPr>
                <a:solidFill>
                  <a:srgbClr val="3F3F3F"/>
                </a:solidFill>
              </a:defRPr>
            </a:lvl4pPr>
            <a:lvl5pPr indent="-298450" lvl="4" marL="2286000" algn="l">
              <a:lnSpc>
                <a:spcPct val="90000"/>
              </a:lnSpc>
              <a:spcBef>
                <a:spcPts val="400"/>
              </a:spcBef>
              <a:spcAft>
                <a:spcPts val="0"/>
              </a:spcAft>
              <a:buClr>
                <a:srgbClr val="3F3F3F"/>
              </a:buClr>
              <a:buSzPts val="1100"/>
              <a:buChar char="•"/>
              <a:defRPr>
                <a:solidFill>
                  <a:srgbClr val="3F3F3F"/>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78" name="Google Shape;78;p16"/>
          <p:cNvSpPr txBox="1"/>
          <p:nvPr>
            <p:ph idx="11" type="ftr"/>
          </p:nvPr>
        </p:nvSpPr>
        <p:spPr>
          <a:xfrm>
            <a:off x="324000" y="4767263"/>
            <a:ext cx="3086100" cy="273844"/>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9" name="Google Shape;79;p16"/>
          <p:cNvSpPr txBox="1"/>
          <p:nvPr>
            <p:ph idx="12" type="sldNum"/>
          </p:nvPr>
        </p:nvSpPr>
        <p:spPr>
          <a:xfrm>
            <a:off x="8585627" y="4801313"/>
            <a:ext cx="208813" cy="205743"/>
          </a:xfrm>
          <a:prstGeom prst="rect">
            <a:avLst/>
          </a:prstGeom>
          <a:noFill/>
          <a:ln>
            <a:noFill/>
          </a:ln>
        </p:spPr>
        <p:txBody>
          <a:bodyPr anchorCtr="0" anchor="ctr" bIns="0" lIns="0" spcFirstLastPara="1" rIns="0" wrap="square" tIns="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
              <a:t>‹#›</a:t>
            </a:fld>
            <a:endParaRPr/>
          </a:p>
        </p:txBody>
      </p:sp>
      <p:sp>
        <p:nvSpPr>
          <p:cNvPr id="80" name="Google Shape;80;p16"/>
          <p:cNvSpPr/>
          <p:nvPr>
            <p:ph idx="2" type="pic"/>
          </p:nvPr>
        </p:nvSpPr>
        <p:spPr>
          <a:xfrm>
            <a:off x="7485356" y="-1"/>
            <a:ext cx="1658700" cy="5144100"/>
          </a:xfrm>
          <a:prstGeom prst="rect">
            <a:avLst/>
          </a:prstGeom>
          <a:solidFill>
            <a:srgbClr val="F2F2F2"/>
          </a:solidFill>
          <a:ln>
            <a:noFill/>
          </a:ln>
        </p:spPr>
        <p:txBody>
          <a:bodyPr anchorCtr="0" anchor="ctr" bIns="0" lIns="0" spcFirstLastPara="1" rIns="0" wrap="square" tIns="0">
            <a:noAutofit/>
          </a:bodyPr>
          <a:lstStyle>
            <a:lvl1pPr lvl="0" marR="0" rtl="0" algn="ctr">
              <a:lnSpc>
                <a:spcPct val="90000"/>
              </a:lnSpc>
              <a:spcBef>
                <a:spcPts val="800"/>
              </a:spcBef>
              <a:spcAft>
                <a:spcPts val="0"/>
              </a:spcAft>
              <a:buClr>
                <a:schemeClr val="lt1"/>
              </a:buClr>
              <a:buSzPts val="900"/>
              <a:buFont typeface="Arial"/>
              <a:buNone/>
              <a:defRPr b="0" i="1" sz="900" u="none" cap="none" strike="noStrike">
                <a:solidFill>
                  <a:schemeClr val="lt1"/>
                </a:solidFill>
                <a:latin typeface="Times New Roman"/>
                <a:ea typeface="Times New Roman"/>
                <a:cs typeface="Times New Roman"/>
                <a:sym typeface="Times New Roman"/>
              </a:defRPr>
            </a:lvl1pPr>
            <a:lvl2pPr lvl="1" marR="0" rtl="0" algn="l">
              <a:lnSpc>
                <a:spcPct val="90000"/>
              </a:lnSpc>
              <a:spcBef>
                <a:spcPts val="4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2pPr>
            <a:lvl3pPr lvl="2" marR="0" rtl="0" algn="l">
              <a:lnSpc>
                <a:spcPct val="90000"/>
              </a:lnSpc>
              <a:spcBef>
                <a:spcPts val="400"/>
              </a:spcBef>
              <a:spcAft>
                <a:spcPts val="0"/>
              </a:spcAft>
              <a:buClr>
                <a:schemeClr val="dk1"/>
              </a:buClr>
              <a:buSzPts val="1100"/>
              <a:buFont typeface="Arial"/>
              <a:buChar char="•"/>
              <a:defRPr b="0" i="0" sz="1100" u="none" cap="none" strike="noStrike">
                <a:solidFill>
                  <a:schemeClr val="dk1"/>
                </a:solidFill>
                <a:latin typeface="Calibri"/>
                <a:ea typeface="Calibri"/>
                <a:cs typeface="Calibri"/>
                <a:sym typeface="Calibri"/>
              </a:defRPr>
            </a:lvl3pPr>
            <a:lvl4pPr lvl="3" marR="0" rtl="0" algn="l">
              <a:lnSpc>
                <a:spcPct val="90000"/>
              </a:lnSpc>
              <a:spcBef>
                <a:spcPts val="400"/>
              </a:spcBef>
              <a:spcAft>
                <a:spcPts val="0"/>
              </a:spcAft>
              <a:buClr>
                <a:schemeClr val="dk1"/>
              </a:buClr>
              <a:buSzPts val="1100"/>
              <a:buFont typeface="Arial"/>
              <a:buChar char="•"/>
              <a:defRPr b="0" i="0" sz="1100" u="none" cap="none" strike="noStrike">
                <a:solidFill>
                  <a:schemeClr val="dk1"/>
                </a:solidFill>
                <a:latin typeface="Calibri"/>
                <a:ea typeface="Calibri"/>
                <a:cs typeface="Calibri"/>
                <a:sym typeface="Calibri"/>
              </a:defRPr>
            </a:lvl4pPr>
            <a:lvl5pPr lvl="4" marR="0" rtl="0" algn="l">
              <a:lnSpc>
                <a:spcPct val="90000"/>
              </a:lnSpc>
              <a:spcBef>
                <a:spcPts val="400"/>
              </a:spcBef>
              <a:spcAft>
                <a:spcPts val="0"/>
              </a:spcAft>
              <a:buClr>
                <a:schemeClr val="dk1"/>
              </a:buClr>
              <a:buSzPts val="1100"/>
              <a:buFont typeface="Arial"/>
              <a:buChar char="•"/>
              <a:defRPr b="0" i="0" sz="1100" u="none" cap="none" strike="noStrike">
                <a:solidFill>
                  <a:schemeClr val="dk1"/>
                </a:solidFill>
                <a:latin typeface="Calibri"/>
                <a:ea typeface="Calibri"/>
                <a:cs typeface="Calibri"/>
                <a:sym typeface="Calibri"/>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Times New Roman"/>
                <a:ea typeface="Times New Roman"/>
                <a:cs typeface="Times New Roman"/>
                <a:sym typeface="Times New Roman"/>
              </a:defRPr>
            </a:lvl9pPr>
          </a:lstStyle>
          <a:p/>
        </p:txBody>
      </p:sp>
      <p:sp>
        <p:nvSpPr>
          <p:cNvPr id="81" name="Google Shape;81;p16"/>
          <p:cNvSpPr txBox="1"/>
          <p:nvPr>
            <p:ph type="title"/>
          </p:nvPr>
        </p:nvSpPr>
        <p:spPr>
          <a:xfrm>
            <a:off x="324000" y="324000"/>
            <a:ext cx="6848325" cy="32400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82" name="Google Shape;82;p16"/>
          <p:cNvSpPr txBox="1"/>
          <p:nvPr>
            <p:ph idx="3" type="body"/>
          </p:nvPr>
        </p:nvSpPr>
        <p:spPr>
          <a:xfrm>
            <a:off x="323850" y="756000"/>
            <a:ext cx="5171925" cy="2700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800"/>
              </a:spcBef>
              <a:spcAft>
                <a:spcPts val="0"/>
              </a:spcAft>
              <a:buClr>
                <a:schemeClr val="dk1"/>
              </a:buClr>
              <a:buSzPts val="1400"/>
              <a:buNone/>
              <a:defRPr i="1">
                <a:latin typeface="Times New Roman"/>
                <a:ea typeface="Times New Roman"/>
                <a:cs typeface="Times New Roman"/>
                <a:sym typeface="Times New Roman"/>
              </a:defRPr>
            </a:lvl1pPr>
            <a:lvl2pPr indent="-228600" lvl="1" marL="914400" algn="l">
              <a:lnSpc>
                <a:spcPct val="90000"/>
              </a:lnSpc>
              <a:spcBef>
                <a:spcPts val="400"/>
              </a:spcBef>
              <a:spcAft>
                <a:spcPts val="0"/>
              </a:spcAft>
              <a:buClr>
                <a:schemeClr val="dk1"/>
              </a:buClr>
              <a:buSzPts val="1200"/>
              <a:buNone/>
              <a:defRPr/>
            </a:lvl2pPr>
            <a:lvl3pPr indent="-228600" lvl="2" marL="1371600" algn="l">
              <a:lnSpc>
                <a:spcPct val="90000"/>
              </a:lnSpc>
              <a:spcBef>
                <a:spcPts val="400"/>
              </a:spcBef>
              <a:spcAft>
                <a:spcPts val="0"/>
              </a:spcAft>
              <a:buClr>
                <a:schemeClr val="dk1"/>
              </a:buClr>
              <a:buSzPts val="1100"/>
              <a:buNone/>
              <a:defRPr/>
            </a:lvl3pPr>
            <a:lvl4pPr indent="-228600" lvl="3" marL="1828800" algn="l">
              <a:lnSpc>
                <a:spcPct val="90000"/>
              </a:lnSpc>
              <a:spcBef>
                <a:spcPts val="400"/>
              </a:spcBef>
              <a:spcAft>
                <a:spcPts val="0"/>
              </a:spcAft>
              <a:buClr>
                <a:schemeClr val="dk1"/>
              </a:buClr>
              <a:buSzPts val="1100"/>
              <a:buNone/>
              <a:defRPr/>
            </a:lvl4pPr>
            <a:lvl5pPr indent="-228600" lvl="4" marL="2286000" algn="l">
              <a:lnSpc>
                <a:spcPct val="90000"/>
              </a:lnSpc>
              <a:spcBef>
                <a:spcPts val="400"/>
              </a:spcBef>
              <a:spcAft>
                <a:spcPts val="0"/>
              </a:spcAft>
              <a:buClr>
                <a:schemeClr val="dk1"/>
              </a:buClr>
              <a:buSzPts val="1100"/>
              <a:buNone/>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with Subtitle">
  <p:cSld name="Comparison with Subtitle">
    <p:spTree>
      <p:nvGrpSpPr>
        <p:cNvPr id="83" name="Shape 83"/>
        <p:cNvGrpSpPr/>
        <p:nvPr/>
      </p:nvGrpSpPr>
      <p:grpSpPr>
        <a:xfrm>
          <a:off x="0" y="0"/>
          <a:ext cx="0" cy="0"/>
          <a:chOff x="0" y="0"/>
          <a:chExt cx="0" cy="0"/>
        </a:xfrm>
      </p:grpSpPr>
      <p:sp>
        <p:nvSpPr>
          <p:cNvPr id="84" name="Google Shape;84;p17"/>
          <p:cNvSpPr txBox="1"/>
          <p:nvPr>
            <p:ph type="title"/>
          </p:nvPr>
        </p:nvSpPr>
        <p:spPr>
          <a:xfrm>
            <a:off x="324000" y="324000"/>
            <a:ext cx="6898500" cy="32400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chemeClr val="dk1"/>
              </a:buClr>
              <a:buSzPts val="2400"/>
              <a:buFont typeface="Arial"/>
              <a:buNone/>
              <a:defRPr>
                <a:solidFill>
                  <a:schemeClr val="dk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85" name="Google Shape;85;p17"/>
          <p:cNvSpPr txBox="1"/>
          <p:nvPr>
            <p:ph idx="1" type="body"/>
          </p:nvPr>
        </p:nvSpPr>
        <p:spPr>
          <a:xfrm>
            <a:off x="323850" y="756000"/>
            <a:ext cx="6898500" cy="2700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800"/>
              </a:spcBef>
              <a:spcAft>
                <a:spcPts val="0"/>
              </a:spcAft>
              <a:buClr>
                <a:schemeClr val="dk1"/>
              </a:buClr>
              <a:buSzPts val="1400"/>
              <a:buNone/>
              <a:defRPr i="1">
                <a:latin typeface="Times New Roman"/>
                <a:ea typeface="Times New Roman"/>
                <a:cs typeface="Times New Roman"/>
                <a:sym typeface="Times New Roman"/>
              </a:defRPr>
            </a:lvl1pPr>
            <a:lvl2pPr indent="-228600" lvl="1" marL="914400" algn="l">
              <a:lnSpc>
                <a:spcPct val="90000"/>
              </a:lnSpc>
              <a:spcBef>
                <a:spcPts val="400"/>
              </a:spcBef>
              <a:spcAft>
                <a:spcPts val="0"/>
              </a:spcAft>
              <a:buClr>
                <a:schemeClr val="dk1"/>
              </a:buClr>
              <a:buSzPts val="1200"/>
              <a:buNone/>
              <a:defRPr/>
            </a:lvl2pPr>
            <a:lvl3pPr indent="-228600" lvl="2" marL="1371600" algn="l">
              <a:lnSpc>
                <a:spcPct val="90000"/>
              </a:lnSpc>
              <a:spcBef>
                <a:spcPts val="400"/>
              </a:spcBef>
              <a:spcAft>
                <a:spcPts val="0"/>
              </a:spcAft>
              <a:buClr>
                <a:schemeClr val="dk1"/>
              </a:buClr>
              <a:buSzPts val="1100"/>
              <a:buNone/>
              <a:defRPr/>
            </a:lvl3pPr>
            <a:lvl4pPr indent="-228600" lvl="3" marL="1828800" algn="l">
              <a:lnSpc>
                <a:spcPct val="90000"/>
              </a:lnSpc>
              <a:spcBef>
                <a:spcPts val="400"/>
              </a:spcBef>
              <a:spcAft>
                <a:spcPts val="0"/>
              </a:spcAft>
              <a:buClr>
                <a:schemeClr val="dk1"/>
              </a:buClr>
              <a:buSzPts val="1100"/>
              <a:buNone/>
              <a:defRPr/>
            </a:lvl4pPr>
            <a:lvl5pPr indent="-228600" lvl="4" marL="2286000" algn="l">
              <a:lnSpc>
                <a:spcPct val="90000"/>
              </a:lnSpc>
              <a:spcBef>
                <a:spcPts val="400"/>
              </a:spcBef>
              <a:spcAft>
                <a:spcPts val="0"/>
              </a:spcAft>
              <a:buClr>
                <a:schemeClr val="dk1"/>
              </a:buClr>
              <a:buSzPts val="1100"/>
              <a:buNone/>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86" name="Google Shape;86;p17"/>
          <p:cNvSpPr txBox="1"/>
          <p:nvPr>
            <p:ph idx="2" type="body"/>
          </p:nvPr>
        </p:nvSpPr>
        <p:spPr>
          <a:xfrm>
            <a:off x="324000" y="1074222"/>
            <a:ext cx="3375000" cy="395307"/>
          </a:xfrm>
          <a:prstGeom prst="rect">
            <a:avLst/>
          </a:prstGeom>
          <a:solidFill>
            <a:schemeClr val="dk1"/>
          </a:solidFill>
          <a:ln>
            <a:noFill/>
          </a:ln>
        </p:spPr>
        <p:txBody>
          <a:bodyPr anchorCtr="0" anchor="ctr" bIns="0" lIns="135000" spcFirstLastPara="1" rIns="0" wrap="square" tIns="27000">
            <a:noAutofit/>
          </a:bodyPr>
          <a:lstStyle>
            <a:lvl1pPr indent="-228600" lvl="0" marL="457200" algn="l">
              <a:lnSpc>
                <a:spcPct val="90000"/>
              </a:lnSpc>
              <a:spcBef>
                <a:spcPts val="800"/>
              </a:spcBef>
              <a:spcAft>
                <a:spcPts val="0"/>
              </a:spcAft>
              <a:buClr>
                <a:schemeClr val="lt1"/>
              </a:buClr>
              <a:buSzPts val="1800"/>
              <a:buNone/>
              <a:defRPr b="1" sz="1800">
                <a:solidFill>
                  <a:schemeClr val="lt1"/>
                </a:solidFill>
                <a:latin typeface="Arial"/>
                <a:ea typeface="Arial"/>
                <a:cs typeface="Arial"/>
                <a:sym typeface="Arial"/>
              </a:defRPr>
            </a:lvl1pPr>
            <a:lvl2pPr indent="-228600" lvl="1" marL="914400" algn="l">
              <a:lnSpc>
                <a:spcPct val="90000"/>
              </a:lnSpc>
              <a:spcBef>
                <a:spcPts val="400"/>
              </a:spcBef>
              <a:spcAft>
                <a:spcPts val="0"/>
              </a:spcAft>
              <a:buClr>
                <a:schemeClr val="dk1"/>
              </a:buClr>
              <a:buSzPts val="1500"/>
              <a:buNone/>
              <a:defRPr b="1" sz="1500"/>
            </a:lvl2pPr>
            <a:lvl3pPr indent="-228600" lvl="2" marL="1371600" algn="l">
              <a:lnSpc>
                <a:spcPct val="90000"/>
              </a:lnSpc>
              <a:spcBef>
                <a:spcPts val="400"/>
              </a:spcBef>
              <a:spcAft>
                <a:spcPts val="0"/>
              </a:spcAft>
              <a:buClr>
                <a:schemeClr val="dk1"/>
              </a:buClr>
              <a:buSzPts val="1400"/>
              <a:buNone/>
              <a:defRPr b="1" sz="1400"/>
            </a:lvl3pPr>
            <a:lvl4pPr indent="-228600" lvl="3" marL="1828800" algn="l">
              <a:lnSpc>
                <a:spcPct val="90000"/>
              </a:lnSpc>
              <a:spcBef>
                <a:spcPts val="400"/>
              </a:spcBef>
              <a:spcAft>
                <a:spcPts val="0"/>
              </a:spcAft>
              <a:buClr>
                <a:schemeClr val="dk1"/>
              </a:buClr>
              <a:buSzPts val="1200"/>
              <a:buNone/>
              <a:defRPr b="1" sz="1200"/>
            </a:lvl4pPr>
            <a:lvl5pPr indent="-228600" lvl="4" marL="2286000" algn="l">
              <a:lnSpc>
                <a:spcPct val="90000"/>
              </a:lnSpc>
              <a:spcBef>
                <a:spcPts val="400"/>
              </a:spcBef>
              <a:spcAft>
                <a:spcPts val="0"/>
              </a:spcAft>
              <a:buClr>
                <a:schemeClr val="dk1"/>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87" name="Google Shape;87;p17"/>
          <p:cNvSpPr txBox="1"/>
          <p:nvPr>
            <p:ph idx="3" type="body"/>
          </p:nvPr>
        </p:nvSpPr>
        <p:spPr>
          <a:xfrm>
            <a:off x="324000" y="1517751"/>
            <a:ext cx="3375000" cy="3126249"/>
          </a:xfrm>
          <a:prstGeom prst="rect">
            <a:avLst/>
          </a:prstGeom>
          <a:noFill/>
          <a:ln>
            <a:noFill/>
          </a:ln>
        </p:spPr>
        <p:txBody>
          <a:bodyPr anchorCtr="0" anchor="t" bIns="0" lIns="0" spcFirstLastPara="1" rIns="0" wrap="square" tIns="0">
            <a:noAutofit/>
          </a:bodyPr>
          <a:lstStyle>
            <a:lvl1pPr indent="-317500" lvl="0" marL="457200" algn="l">
              <a:lnSpc>
                <a:spcPct val="90000"/>
              </a:lnSpc>
              <a:spcBef>
                <a:spcPts val="800"/>
              </a:spcBef>
              <a:spcAft>
                <a:spcPts val="0"/>
              </a:spcAft>
              <a:buClr>
                <a:srgbClr val="3F3F3F"/>
              </a:buClr>
              <a:buSzPts val="1400"/>
              <a:buChar char="•"/>
              <a:defRPr>
                <a:solidFill>
                  <a:srgbClr val="3F3F3F"/>
                </a:solidFill>
              </a:defRPr>
            </a:lvl1pPr>
            <a:lvl2pPr indent="-304800" lvl="1" marL="914400" algn="l">
              <a:lnSpc>
                <a:spcPct val="90000"/>
              </a:lnSpc>
              <a:spcBef>
                <a:spcPts val="400"/>
              </a:spcBef>
              <a:spcAft>
                <a:spcPts val="0"/>
              </a:spcAft>
              <a:buClr>
                <a:srgbClr val="3F3F3F"/>
              </a:buClr>
              <a:buSzPts val="1200"/>
              <a:buChar char="•"/>
              <a:defRPr>
                <a:solidFill>
                  <a:srgbClr val="3F3F3F"/>
                </a:solidFill>
              </a:defRPr>
            </a:lvl2pPr>
            <a:lvl3pPr indent="-298450" lvl="2" marL="1371600" algn="l">
              <a:lnSpc>
                <a:spcPct val="90000"/>
              </a:lnSpc>
              <a:spcBef>
                <a:spcPts val="400"/>
              </a:spcBef>
              <a:spcAft>
                <a:spcPts val="0"/>
              </a:spcAft>
              <a:buClr>
                <a:srgbClr val="3F3F3F"/>
              </a:buClr>
              <a:buSzPts val="1100"/>
              <a:buChar char="•"/>
              <a:defRPr>
                <a:solidFill>
                  <a:srgbClr val="3F3F3F"/>
                </a:solidFill>
              </a:defRPr>
            </a:lvl3pPr>
            <a:lvl4pPr indent="-298450" lvl="3" marL="1828800" algn="l">
              <a:lnSpc>
                <a:spcPct val="90000"/>
              </a:lnSpc>
              <a:spcBef>
                <a:spcPts val="400"/>
              </a:spcBef>
              <a:spcAft>
                <a:spcPts val="0"/>
              </a:spcAft>
              <a:buClr>
                <a:srgbClr val="3F3F3F"/>
              </a:buClr>
              <a:buSzPts val="1100"/>
              <a:buChar char="•"/>
              <a:defRPr>
                <a:solidFill>
                  <a:srgbClr val="3F3F3F"/>
                </a:solidFill>
              </a:defRPr>
            </a:lvl4pPr>
            <a:lvl5pPr indent="-298450" lvl="4" marL="2286000" algn="l">
              <a:lnSpc>
                <a:spcPct val="90000"/>
              </a:lnSpc>
              <a:spcBef>
                <a:spcPts val="400"/>
              </a:spcBef>
              <a:spcAft>
                <a:spcPts val="0"/>
              </a:spcAft>
              <a:buClr>
                <a:srgbClr val="3F3F3F"/>
              </a:buClr>
              <a:buSzPts val="1100"/>
              <a:buChar char="•"/>
              <a:defRPr>
                <a:solidFill>
                  <a:srgbClr val="3F3F3F"/>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88" name="Google Shape;88;p17"/>
          <p:cNvSpPr txBox="1"/>
          <p:nvPr>
            <p:ph idx="4" type="body"/>
          </p:nvPr>
        </p:nvSpPr>
        <p:spPr>
          <a:xfrm>
            <a:off x="3847350" y="1074829"/>
            <a:ext cx="3375000" cy="393962"/>
          </a:xfrm>
          <a:prstGeom prst="rect">
            <a:avLst/>
          </a:prstGeom>
          <a:solidFill>
            <a:schemeClr val="dk1"/>
          </a:solidFill>
          <a:ln>
            <a:noFill/>
          </a:ln>
        </p:spPr>
        <p:txBody>
          <a:bodyPr anchorCtr="0" anchor="ctr" bIns="0" lIns="135000" spcFirstLastPara="1" rIns="0" wrap="square" tIns="27000">
            <a:noAutofit/>
          </a:bodyPr>
          <a:lstStyle>
            <a:lvl1pPr indent="-228600" lvl="0" marL="457200" algn="l">
              <a:lnSpc>
                <a:spcPct val="90000"/>
              </a:lnSpc>
              <a:spcBef>
                <a:spcPts val="800"/>
              </a:spcBef>
              <a:spcAft>
                <a:spcPts val="0"/>
              </a:spcAft>
              <a:buClr>
                <a:schemeClr val="lt1"/>
              </a:buClr>
              <a:buSzPts val="1800"/>
              <a:buNone/>
              <a:defRPr b="1" sz="1800">
                <a:solidFill>
                  <a:schemeClr val="lt1"/>
                </a:solidFill>
                <a:latin typeface="Arial"/>
                <a:ea typeface="Arial"/>
                <a:cs typeface="Arial"/>
                <a:sym typeface="Arial"/>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89" name="Google Shape;89;p17"/>
          <p:cNvSpPr txBox="1"/>
          <p:nvPr>
            <p:ph idx="5" type="body"/>
          </p:nvPr>
        </p:nvSpPr>
        <p:spPr>
          <a:xfrm>
            <a:off x="3847350" y="1515269"/>
            <a:ext cx="3375000" cy="3128168"/>
          </a:xfrm>
          <a:prstGeom prst="rect">
            <a:avLst/>
          </a:prstGeom>
          <a:noFill/>
          <a:ln>
            <a:noFill/>
          </a:ln>
        </p:spPr>
        <p:txBody>
          <a:bodyPr anchorCtr="0" anchor="t" bIns="0" lIns="0" spcFirstLastPara="1" rIns="0" wrap="square" tIns="0">
            <a:no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90" name="Google Shape;90;p17"/>
          <p:cNvSpPr txBox="1"/>
          <p:nvPr>
            <p:ph idx="11" type="ftr"/>
          </p:nvPr>
        </p:nvSpPr>
        <p:spPr>
          <a:xfrm>
            <a:off x="324000" y="4767263"/>
            <a:ext cx="3086100" cy="273844"/>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1" name="Google Shape;91;p17"/>
          <p:cNvSpPr txBox="1"/>
          <p:nvPr>
            <p:ph idx="12" type="sldNum"/>
          </p:nvPr>
        </p:nvSpPr>
        <p:spPr>
          <a:xfrm>
            <a:off x="8585627" y="4801313"/>
            <a:ext cx="208813" cy="205743"/>
          </a:xfrm>
          <a:prstGeom prst="rect">
            <a:avLst/>
          </a:prstGeom>
          <a:noFill/>
          <a:ln>
            <a:noFill/>
          </a:ln>
        </p:spPr>
        <p:txBody>
          <a:bodyPr anchorCtr="0" anchor="ctr" bIns="0" lIns="0" spcFirstLastPara="1" rIns="0" wrap="square" tIns="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Subtitle">
  <p:cSld name="Title and Subtitle">
    <p:spTree>
      <p:nvGrpSpPr>
        <p:cNvPr id="92" name="Shape 92"/>
        <p:cNvGrpSpPr/>
        <p:nvPr/>
      </p:nvGrpSpPr>
      <p:grpSpPr>
        <a:xfrm>
          <a:off x="0" y="0"/>
          <a:ext cx="0" cy="0"/>
          <a:chOff x="0" y="0"/>
          <a:chExt cx="0" cy="0"/>
        </a:xfrm>
      </p:grpSpPr>
      <p:sp>
        <p:nvSpPr>
          <p:cNvPr id="93" name="Google Shape;93;p18"/>
          <p:cNvSpPr txBox="1"/>
          <p:nvPr>
            <p:ph type="title"/>
          </p:nvPr>
        </p:nvSpPr>
        <p:spPr>
          <a:xfrm>
            <a:off x="324000" y="324000"/>
            <a:ext cx="6898587" cy="32400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chemeClr val="dk1"/>
              </a:buClr>
              <a:buSzPts val="2400"/>
              <a:buFont typeface="Arial"/>
              <a:buNone/>
              <a:defRPr>
                <a:solidFill>
                  <a:schemeClr val="dk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94" name="Google Shape;94;p18"/>
          <p:cNvSpPr txBox="1"/>
          <p:nvPr>
            <p:ph idx="1" type="body"/>
          </p:nvPr>
        </p:nvSpPr>
        <p:spPr>
          <a:xfrm>
            <a:off x="323851" y="756000"/>
            <a:ext cx="6898587" cy="2700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800"/>
              </a:spcBef>
              <a:spcAft>
                <a:spcPts val="0"/>
              </a:spcAft>
              <a:buClr>
                <a:schemeClr val="dk1"/>
              </a:buClr>
              <a:buSzPts val="1400"/>
              <a:buNone/>
              <a:defRPr i="1">
                <a:latin typeface="Times New Roman"/>
                <a:ea typeface="Times New Roman"/>
                <a:cs typeface="Times New Roman"/>
                <a:sym typeface="Times New Roman"/>
              </a:defRPr>
            </a:lvl1pPr>
            <a:lvl2pPr indent="-228600" lvl="1" marL="914400" algn="l">
              <a:lnSpc>
                <a:spcPct val="90000"/>
              </a:lnSpc>
              <a:spcBef>
                <a:spcPts val="400"/>
              </a:spcBef>
              <a:spcAft>
                <a:spcPts val="0"/>
              </a:spcAft>
              <a:buClr>
                <a:schemeClr val="dk1"/>
              </a:buClr>
              <a:buSzPts val="1200"/>
              <a:buNone/>
              <a:defRPr/>
            </a:lvl2pPr>
            <a:lvl3pPr indent="-228600" lvl="2" marL="1371600" algn="l">
              <a:lnSpc>
                <a:spcPct val="90000"/>
              </a:lnSpc>
              <a:spcBef>
                <a:spcPts val="400"/>
              </a:spcBef>
              <a:spcAft>
                <a:spcPts val="0"/>
              </a:spcAft>
              <a:buClr>
                <a:schemeClr val="dk1"/>
              </a:buClr>
              <a:buSzPts val="1100"/>
              <a:buNone/>
              <a:defRPr/>
            </a:lvl3pPr>
            <a:lvl4pPr indent="-228600" lvl="3" marL="1828800" algn="l">
              <a:lnSpc>
                <a:spcPct val="90000"/>
              </a:lnSpc>
              <a:spcBef>
                <a:spcPts val="400"/>
              </a:spcBef>
              <a:spcAft>
                <a:spcPts val="0"/>
              </a:spcAft>
              <a:buClr>
                <a:schemeClr val="dk1"/>
              </a:buClr>
              <a:buSzPts val="1100"/>
              <a:buNone/>
              <a:defRPr/>
            </a:lvl4pPr>
            <a:lvl5pPr indent="-228600" lvl="4" marL="2286000" algn="l">
              <a:lnSpc>
                <a:spcPct val="90000"/>
              </a:lnSpc>
              <a:spcBef>
                <a:spcPts val="400"/>
              </a:spcBef>
              <a:spcAft>
                <a:spcPts val="0"/>
              </a:spcAft>
              <a:buClr>
                <a:schemeClr val="dk1"/>
              </a:buClr>
              <a:buSzPts val="1100"/>
              <a:buNone/>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95" name="Google Shape;95;p18"/>
          <p:cNvSpPr txBox="1"/>
          <p:nvPr>
            <p:ph idx="11" type="ftr"/>
          </p:nvPr>
        </p:nvSpPr>
        <p:spPr>
          <a:xfrm>
            <a:off x="324000" y="4767263"/>
            <a:ext cx="3086100" cy="273844"/>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6" name="Google Shape;96;p18"/>
          <p:cNvSpPr txBox="1"/>
          <p:nvPr>
            <p:ph idx="12" type="sldNum"/>
          </p:nvPr>
        </p:nvSpPr>
        <p:spPr>
          <a:xfrm>
            <a:off x="8585627" y="4801313"/>
            <a:ext cx="208813" cy="205743"/>
          </a:xfrm>
          <a:prstGeom prst="rect">
            <a:avLst/>
          </a:prstGeom>
          <a:noFill/>
          <a:ln>
            <a:noFill/>
          </a:ln>
        </p:spPr>
        <p:txBody>
          <a:bodyPr anchorCtr="0" anchor="ctr" bIns="0" lIns="0" spcFirstLastPara="1" rIns="0" wrap="square" tIns="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Large Photo">
  <p:cSld name="Large Photo">
    <p:spTree>
      <p:nvGrpSpPr>
        <p:cNvPr id="97" name="Shape 97"/>
        <p:cNvGrpSpPr/>
        <p:nvPr/>
      </p:nvGrpSpPr>
      <p:grpSpPr>
        <a:xfrm>
          <a:off x="0" y="0"/>
          <a:ext cx="0" cy="0"/>
          <a:chOff x="0" y="0"/>
          <a:chExt cx="0" cy="0"/>
        </a:xfrm>
      </p:grpSpPr>
      <p:sp>
        <p:nvSpPr>
          <p:cNvPr id="98" name="Google Shape;98;p19"/>
          <p:cNvSpPr/>
          <p:nvPr>
            <p:ph idx="2" type="pic"/>
          </p:nvPr>
        </p:nvSpPr>
        <p:spPr>
          <a:xfrm>
            <a:off x="4724400" y="324000"/>
            <a:ext cx="4104085" cy="4319437"/>
          </a:xfrm>
          <a:prstGeom prst="rect">
            <a:avLst/>
          </a:prstGeom>
          <a:solidFill>
            <a:srgbClr val="3F3F3F"/>
          </a:solidFill>
          <a:ln>
            <a:noFill/>
          </a:ln>
        </p:spPr>
        <p:txBody>
          <a:bodyPr anchorCtr="0" anchor="ctr" bIns="0" lIns="0" spcFirstLastPara="1" rIns="0" wrap="square" tIns="0">
            <a:noAutofit/>
          </a:bodyPr>
          <a:lstStyle>
            <a:lvl1pPr lvl="0" marR="0" rtl="0" algn="ctr">
              <a:lnSpc>
                <a:spcPct val="90000"/>
              </a:lnSpc>
              <a:spcBef>
                <a:spcPts val="800"/>
              </a:spcBef>
              <a:spcAft>
                <a:spcPts val="0"/>
              </a:spcAft>
              <a:buClr>
                <a:schemeClr val="lt1"/>
              </a:buClr>
              <a:buSzPts val="900"/>
              <a:buFont typeface="Arial"/>
              <a:buNone/>
              <a:defRPr b="0" i="1" sz="900" u="none" cap="none" strike="noStrike">
                <a:solidFill>
                  <a:schemeClr val="lt1"/>
                </a:solidFill>
                <a:latin typeface="Times New Roman"/>
                <a:ea typeface="Times New Roman"/>
                <a:cs typeface="Times New Roman"/>
                <a:sym typeface="Times New Roman"/>
              </a:defRPr>
            </a:lvl1pPr>
            <a:lvl2pPr lvl="1" marR="0" rtl="0" algn="l">
              <a:lnSpc>
                <a:spcPct val="90000"/>
              </a:lnSpc>
              <a:spcBef>
                <a:spcPts val="4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2pPr>
            <a:lvl3pPr lvl="2" marR="0" rtl="0" algn="l">
              <a:lnSpc>
                <a:spcPct val="90000"/>
              </a:lnSpc>
              <a:spcBef>
                <a:spcPts val="400"/>
              </a:spcBef>
              <a:spcAft>
                <a:spcPts val="0"/>
              </a:spcAft>
              <a:buClr>
                <a:schemeClr val="dk1"/>
              </a:buClr>
              <a:buSzPts val="1100"/>
              <a:buFont typeface="Arial"/>
              <a:buChar char="•"/>
              <a:defRPr b="0" i="0" sz="1100" u="none" cap="none" strike="noStrike">
                <a:solidFill>
                  <a:schemeClr val="dk1"/>
                </a:solidFill>
                <a:latin typeface="Calibri"/>
                <a:ea typeface="Calibri"/>
                <a:cs typeface="Calibri"/>
                <a:sym typeface="Calibri"/>
              </a:defRPr>
            </a:lvl3pPr>
            <a:lvl4pPr lvl="3" marR="0" rtl="0" algn="l">
              <a:lnSpc>
                <a:spcPct val="90000"/>
              </a:lnSpc>
              <a:spcBef>
                <a:spcPts val="400"/>
              </a:spcBef>
              <a:spcAft>
                <a:spcPts val="0"/>
              </a:spcAft>
              <a:buClr>
                <a:schemeClr val="dk1"/>
              </a:buClr>
              <a:buSzPts val="1100"/>
              <a:buFont typeface="Arial"/>
              <a:buChar char="•"/>
              <a:defRPr b="0" i="0" sz="1100" u="none" cap="none" strike="noStrike">
                <a:solidFill>
                  <a:schemeClr val="dk1"/>
                </a:solidFill>
                <a:latin typeface="Calibri"/>
                <a:ea typeface="Calibri"/>
                <a:cs typeface="Calibri"/>
                <a:sym typeface="Calibri"/>
              </a:defRPr>
            </a:lvl4pPr>
            <a:lvl5pPr lvl="4" marR="0" rtl="0" algn="l">
              <a:lnSpc>
                <a:spcPct val="90000"/>
              </a:lnSpc>
              <a:spcBef>
                <a:spcPts val="400"/>
              </a:spcBef>
              <a:spcAft>
                <a:spcPts val="0"/>
              </a:spcAft>
              <a:buClr>
                <a:schemeClr val="dk1"/>
              </a:buClr>
              <a:buSzPts val="1100"/>
              <a:buFont typeface="Arial"/>
              <a:buChar char="•"/>
              <a:defRPr b="0" i="0" sz="1100" u="none" cap="none" strike="noStrike">
                <a:solidFill>
                  <a:schemeClr val="dk1"/>
                </a:solidFill>
                <a:latin typeface="Calibri"/>
                <a:ea typeface="Calibri"/>
                <a:cs typeface="Calibri"/>
                <a:sym typeface="Calibri"/>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Times New Roman"/>
                <a:ea typeface="Times New Roman"/>
                <a:cs typeface="Times New Roman"/>
                <a:sym typeface="Times New Roman"/>
              </a:defRPr>
            </a:lvl9pPr>
          </a:lstStyle>
          <a:p/>
        </p:txBody>
      </p:sp>
      <p:sp>
        <p:nvSpPr>
          <p:cNvPr id="99" name="Google Shape;99;p19"/>
          <p:cNvSpPr txBox="1"/>
          <p:nvPr>
            <p:ph idx="1" type="body"/>
          </p:nvPr>
        </p:nvSpPr>
        <p:spPr>
          <a:xfrm>
            <a:off x="2906486" y="3822474"/>
            <a:ext cx="1521514" cy="820963"/>
          </a:xfrm>
          <a:prstGeom prst="rect">
            <a:avLst/>
          </a:prstGeom>
          <a:noFill/>
          <a:ln>
            <a:noFill/>
          </a:ln>
        </p:spPr>
        <p:txBody>
          <a:bodyPr anchorCtr="0" anchor="b" bIns="0" lIns="0" spcFirstLastPara="1" rIns="0" wrap="square" tIns="0">
            <a:noAutofit/>
          </a:bodyPr>
          <a:lstStyle>
            <a:lvl1pPr indent="-228600" lvl="0" marL="457200" algn="r">
              <a:lnSpc>
                <a:spcPct val="90000"/>
              </a:lnSpc>
              <a:spcBef>
                <a:spcPts val="800"/>
              </a:spcBef>
              <a:spcAft>
                <a:spcPts val="0"/>
              </a:spcAft>
              <a:buClr>
                <a:schemeClr val="dk1"/>
              </a:buClr>
              <a:buSzPts val="1400"/>
              <a:buNone/>
              <a:defRPr i="1">
                <a:solidFill>
                  <a:schemeClr val="dk1"/>
                </a:solidFill>
              </a:defRPr>
            </a:lvl1pPr>
            <a:lvl2pPr indent="-304800" lvl="1" marL="914400" algn="l">
              <a:lnSpc>
                <a:spcPct val="90000"/>
              </a:lnSpc>
              <a:spcBef>
                <a:spcPts val="400"/>
              </a:spcBef>
              <a:spcAft>
                <a:spcPts val="0"/>
              </a:spcAft>
              <a:buClr>
                <a:srgbClr val="3F3F3F"/>
              </a:buClr>
              <a:buSzPts val="1200"/>
              <a:buChar char="•"/>
              <a:defRPr>
                <a:solidFill>
                  <a:srgbClr val="3F3F3F"/>
                </a:solidFill>
              </a:defRPr>
            </a:lvl2pPr>
            <a:lvl3pPr indent="-298450" lvl="2" marL="1371600" algn="l">
              <a:lnSpc>
                <a:spcPct val="90000"/>
              </a:lnSpc>
              <a:spcBef>
                <a:spcPts val="400"/>
              </a:spcBef>
              <a:spcAft>
                <a:spcPts val="0"/>
              </a:spcAft>
              <a:buClr>
                <a:srgbClr val="3F3F3F"/>
              </a:buClr>
              <a:buSzPts val="1100"/>
              <a:buChar char="•"/>
              <a:defRPr>
                <a:solidFill>
                  <a:srgbClr val="3F3F3F"/>
                </a:solidFill>
              </a:defRPr>
            </a:lvl3pPr>
            <a:lvl4pPr indent="-298450" lvl="3" marL="1828800" algn="l">
              <a:lnSpc>
                <a:spcPct val="90000"/>
              </a:lnSpc>
              <a:spcBef>
                <a:spcPts val="400"/>
              </a:spcBef>
              <a:spcAft>
                <a:spcPts val="0"/>
              </a:spcAft>
              <a:buClr>
                <a:srgbClr val="3F3F3F"/>
              </a:buClr>
              <a:buSzPts val="1100"/>
              <a:buChar char="•"/>
              <a:defRPr>
                <a:solidFill>
                  <a:srgbClr val="3F3F3F"/>
                </a:solidFill>
              </a:defRPr>
            </a:lvl4pPr>
            <a:lvl5pPr indent="-298450" lvl="4" marL="2286000" algn="l">
              <a:lnSpc>
                <a:spcPct val="90000"/>
              </a:lnSpc>
              <a:spcBef>
                <a:spcPts val="400"/>
              </a:spcBef>
              <a:spcAft>
                <a:spcPts val="0"/>
              </a:spcAft>
              <a:buClr>
                <a:srgbClr val="3F3F3F"/>
              </a:buClr>
              <a:buSzPts val="1100"/>
              <a:buChar char="•"/>
              <a:defRPr>
                <a:solidFill>
                  <a:srgbClr val="3F3F3F"/>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00" name="Google Shape;100;p19"/>
          <p:cNvSpPr txBox="1"/>
          <p:nvPr>
            <p:ph idx="11" type="ftr"/>
          </p:nvPr>
        </p:nvSpPr>
        <p:spPr>
          <a:xfrm>
            <a:off x="324000" y="4767263"/>
            <a:ext cx="3086100" cy="273844"/>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01" name="Google Shape;101;p19"/>
          <p:cNvSpPr txBox="1"/>
          <p:nvPr>
            <p:ph idx="12" type="sldNum"/>
          </p:nvPr>
        </p:nvSpPr>
        <p:spPr>
          <a:xfrm>
            <a:off x="8585627" y="4801313"/>
            <a:ext cx="208813" cy="205743"/>
          </a:xfrm>
          <a:prstGeom prst="rect">
            <a:avLst/>
          </a:prstGeom>
          <a:noFill/>
          <a:ln>
            <a:noFill/>
          </a:ln>
        </p:spPr>
        <p:txBody>
          <a:bodyPr anchorCtr="0" anchor="ctr" bIns="0" lIns="0" spcFirstLastPara="1" rIns="0" wrap="square" tIns="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
              <a:t>‹#›</a:t>
            </a:fld>
            <a:endParaRPr/>
          </a:p>
        </p:txBody>
      </p:sp>
      <p:sp>
        <p:nvSpPr>
          <p:cNvPr id="102" name="Google Shape;102;p19"/>
          <p:cNvSpPr txBox="1"/>
          <p:nvPr>
            <p:ph type="title"/>
          </p:nvPr>
        </p:nvSpPr>
        <p:spPr>
          <a:xfrm>
            <a:off x="324000" y="324000"/>
            <a:ext cx="6898587" cy="32400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hank You Slide">
  <p:cSld name="Thank You Slide">
    <p:spTree>
      <p:nvGrpSpPr>
        <p:cNvPr id="103" name="Shape 103"/>
        <p:cNvGrpSpPr/>
        <p:nvPr/>
      </p:nvGrpSpPr>
      <p:grpSpPr>
        <a:xfrm>
          <a:off x="0" y="0"/>
          <a:ext cx="0" cy="0"/>
          <a:chOff x="0" y="0"/>
          <a:chExt cx="0" cy="0"/>
        </a:xfrm>
      </p:grpSpPr>
      <p:sp>
        <p:nvSpPr>
          <p:cNvPr id="104" name="Google Shape;104;p20"/>
          <p:cNvSpPr txBox="1"/>
          <p:nvPr>
            <p:ph type="ctrTitle"/>
          </p:nvPr>
        </p:nvSpPr>
        <p:spPr>
          <a:xfrm>
            <a:off x="1630770" y="1584595"/>
            <a:ext cx="5098687" cy="1255853"/>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Clr>
                <a:schemeClr val="dk1"/>
              </a:buClr>
              <a:buSzPts val="4500"/>
              <a:buFont typeface="Arial"/>
              <a:buNone/>
              <a:defRPr b="1" sz="4500" cap="none">
                <a:solidFill>
                  <a:schemeClr val="dk1"/>
                </a:solidFill>
                <a:latin typeface="Arial"/>
                <a:ea typeface="Arial"/>
                <a:cs typeface="Arial"/>
                <a:sym typeface="Aria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05" name="Google Shape;105;p20"/>
          <p:cNvSpPr/>
          <p:nvPr/>
        </p:nvSpPr>
        <p:spPr>
          <a:xfrm>
            <a:off x="0" y="5095732"/>
            <a:ext cx="7485357" cy="47768"/>
          </a:xfrm>
          <a:prstGeom prst="rect">
            <a:avLst/>
          </a:prstGeom>
          <a:solidFill>
            <a:schemeClr val="dk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Times New Roman"/>
              <a:ea typeface="Times New Roman"/>
              <a:cs typeface="Times New Roman"/>
              <a:sym typeface="Times New Roman"/>
            </a:endParaRPr>
          </a:p>
        </p:txBody>
      </p:sp>
      <p:sp>
        <p:nvSpPr>
          <p:cNvPr id="106" name="Google Shape;106;p20"/>
          <p:cNvSpPr/>
          <p:nvPr/>
        </p:nvSpPr>
        <p:spPr>
          <a:xfrm>
            <a:off x="0" y="0"/>
            <a:ext cx="7485357" cy="47768"/>
          </a:xfrm>
          <a:prstGeom prst="rect">
            <a:avLst/>
          </a:prstGeom>
          <a:solidFill>
            <a:schemeClr val="dk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Times New Roman"/>
              <a:ea typeface="Times New Roman"/>
              <a:cs typeface="Times New Roman"/>
              <a:sym typeface="Times New Roman"/>
            </a:endParaRPr>
          </a:p>
        </p:txBody>
      </p:sp>
      <p:sp>
        <p:nvSpPr>
          <p:cNvPr id="107" name="Google Shape;107;p20"/>
          <p:cNvSpPr/>
          <p:nvPr/>
        </p:nvSpPr>
        <p:spPr>
          <a:xfrm rot="5400000">
            <a:off x="-2533831" y="2557714"/>
            <a:ext cx="5119618" cy="51956"/>
          </a:xfrm>
          <a:prstGeom prst="rect">
            <a:avLst/>
          </a:prstGeom>
          <a:solidFill>
            <a:schemeClr val="dk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Times New Roman"/>
              <a:ea typeface="Times New Roman"/>
              <a:cs typeface="Times New Roman"/>
              <a:sym typeface="Times New Roman"/>
            </a:endParaRPr>
          </a:p>
        </p:txBody>
      </p:sp>
      <p:sp>
        <p:nvSpPr>
          <p:cNvPr id="108" name="Google Shape;108;p20"/>
          <p:cNvSpPr txBox="1"/>
          <p:nvPr>
            <p:ph idx="1" type="body"/>
          </p:nvPr>
        </p:nvSpPr>
        <p:spPr>
          <a:xfrm>
            <a:off x="1630771" y="3026795"/>
            <a:ext cx="2497387" cy="287165"/>
          </a:xfrm>
          <a:prstGeom prst="rect">
            <a:avLst/>
          </a:prstGeom>
          <a:noFill/>
          <a:ln>
            <a:noFill/>
          </a:ln>
        </p:spPr>
        <p:txBody>
          <a:bodyPr anchorCtr="0" anchor="t" bIns="0" lIns="0" spcFirstLastPara="1" rIns="0" wrap="square" tIns="0">
            <a:noAutofit/>
          </a:bodyPr>
          <a:lstStyle>
            <a:lvl1pPr indent="-228600" lvl="0" marL="457200" algn="r">
              <a:lnSpc>
                <a:spcPct val="90000"/>
              </a:lnSpc>
              <a:spcBef>
                <a:spcPts val="800"/>
              </a:spcBef>
              <a:spcAft>
                <a:spcPts val="0"/>
              </a:spcAft>
              <a:buClr>
                <a:schemeClr val="dk1"/>
              </a:buClr>
              <a:buSzPts val="1800"/>
              <a:buNone/>
              <a:defRPr sz="1800"/>
            </a:lvl1pPr>
            <a:lvl2pPr indent="-228600" lvl="1" marL="914400" algn="l">
              <a:lnSpc>
                <a:spcPct val="90000"/>
              </a:lnSpc>
              <a:spcBef>
                <a:spcPts val="400"/>
              </a:spcBef>
              <a:spcAft>
                <a:spcPts val="0"/>
              </a:spcAft>
              <a:buClr>
                <a:schemeClr val="dk1"/>
              </a:buClr>
              <a:buSzPts val="1200"/>
              <a:buNone/>
              <a:defRPr/>
            </a:lvl2pPr>
            <a:lvl3pPr indent="-228600" lvl="2" marL="1371600" algn="l">
              <a:lnSpc>
                <a:spcPct val="90000"/>
              </a:lnSpc>
              <a:spcBef>
                <a:spcPts val="400"/>
              </a:spcBef>
              <a:spcAft>
                <a:spcPts val="0"/>
              </a:spcAft>
              <a:buClr>
                <a:schemeClr val="dk1"/>
              </a:buClr>
              <a:buSzPts val="1100"/>
              <a:buNone/>
              <a:defRPr/>
            </a:lvl3pPr>
            <a:lvl4pPr indent="-228600" lvl="3" marL="1828800" algn="l">
              <a:lnSpc>
                <a:spcPct val="90000"/>
              </a:lnSpc>
              <a:spcBef>
                <a:spcPts val="400"/>
              </a:spcBef>
              <a:spcAft>
                <a:spcPts val="0"/>
              </a:spcAft>
              <a:buClr>
                <a:schemeClr val="dk1"/>
              </a:buClr>
              <a:buSzPts val="1100"/>
              <a:buNone/>
              <a:defRPr/>
            </a:lvl4pPr>
            <a:lvl5pPr indent="-228600" lvl="4" marL="2286000" algn="l">
              <a:lnSpc>
                <a:spcPct val="90000"/>
              </a:lnSpc>
              <a:spcBef>
                <a:spcPts val="400"/>
              </a:spcBef>
              <a:spcAft>
                <a:spcPts val="0"/>
              </a:spcAft>
              <a:buClr>
                <a:schemeClr val="dk1"/>
              </a:buClr>
              <a:buSzPts val="1100"/>
              <a:buNone/>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09" name="Google Shape;109;p20"/>
          <p:cNvSpPr txBox="1"/>
          <p:nvPr>
            <p:ph idx="2" type="body"/>
          </p:nvPr>
        </p:nvSpPr>
        <p:spPr>
          <a:xfrm>
            <a:off x="4546701" y="3112588"/>
            <a:ext cx="2182756" cy="178512"/>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800"/>
              </a:spcBef>
              <a:spcAft>
                <a:spcPts val="0"/>
              </a:spcAft>
              <a:buClr>
                <a:schemeClr val="dk1"/>
              </a:buClr>
              <a:buSzPts val="1100"/>
              <a:buNone/>
              <a:defRPr i="1" sz="1100"/>
            </a:lvl1pPr>
            <a:lvl2pPr indent="-228600" lvl="1" marL="914400" algn="l">
              <a:lnSpc>
                <a:spcPct val="90000"/>
              </a:lnSpc>
              <a:spcBef>
                <a:spcPts val="400"/>
              </a:spcBef>
              <a:spcAft>
                <a:spcPts val="0"/>
              </a:spcAft>
              <a:buClr>
                <a:schemeClr val="dk1"/>
              </a:buClr>
              <a:buSzPts val="1200"/>
              <a:buNone/>
              <a:defRPr/>
            </a:lvl2pPr>
            <a:lvl3pPr indent="-228600" lvl="2" marL="1371600" algn="l">
              <a:lnSpc>
                <a:spcPct val="90000"/>
              </a:lnSpc>
              <a:spcBef>
                <a:spcPts val="400"/>
              </a:spcBef>
              <a:spcAft>
                <a:spcPts val="0"/>
              </a:spcAft>
              <a:buClr>
                <a:schemeClr val="dk1"/>
              </a:buClr>
              <a:buSzPts val="1100"/>
              <a:buNone/>
              <a:defRPr/>
            </a:lvl3pPr>
            <a:lvl4pPr indent="-228600" lvl="3" marL="1828800" algn="l">
              <a:lnSpc>
                <a:spcPct val="90000"/>
              </a:lnSpc>
              <a:spcBef>
                <a:spcPts val="400"/>
              </a:spcBef>
              <a:spcAft>
                <a:spcPts val="0"/>
              </a:spcAft>
              <a:buClr>
                <a:schemeClr val="dk1"/>
              </a:buClr>
              <a:buSzPts val="1100"/>
              <a:buNone/>
              <a:defRPr/>
            </a:lvl4pPr>
            <a:lvl5pPr indent="-228600" lvl="4" marL="2286000" algn="l">
              <a:lnSpc>
                <a:spcPct val="90000"/>
              </a:lnSpc>
              <a:spcBef>
                <a:spcPts val="400"/>
              </a:spcBef>
              <a:spcAft>
                <a:spcPts val="0"/>
              </a:spcAft>
              <a:buClr>
                <a:schemeClr val="dk1"/>
              </a:buClr>
              <a:buSzPts val="1100"/>
              <a:buNone/>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10" name="Google Shape;110;p20"/>
          <p:cNvSpPr txBox="1"/>
          <p:nvPr>
            <p:ph idx="3" type="body"/>
          </p:nvPr>
        </p:nvSpPr>
        <p:spPr>
          <a:xfrm>
            <a:off x="4546701" y="3405518"/>
            <a:ext cx="2182756" cy="178512"/>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800"/>
              </a:spcBef>
              <a:spcAft>
                <a:spcPts val="0"/>
              </a:spcAft>
              <a:buClr>
                <a:schemeClr val="dk1"/>
              </a:buClr>
              <a:buSzPts val="1100"/>
              <a:buNone/>
              <a:defRPr i="1" sz="1100"/>
            </a:lvl1pPr>
            <a:lvl2pPr indent="-228600" lvl="1" marL="914400" algn="l">
              <a:lnSpc>
                <a:spcPct val="90000"/>
              </a:lnSpc>
              <a:spcBef>
                <a:spcPts val="400"/>
              </a:spcBef>
              <a:spcAft>
                <a:spcPts val="0"/>
              </a:spcAft>
              <a:buClr>
                <a:schemeClr val="dk1"/>
              </a:buClr>
              <a:buSzPts val="1200"/>
              <a:buNone/>
              <a:defRPr/>
            </a:lvl2pPr>
            <a:lvl3pPr indent="-228600" lvl="2" marL="1371600" algn="l">
              <a:lnSpc>
                <a:spcPct val="90000"/>
              </a:lnSpc>
              <a:spcBef>
                <a:spcPts val="400"/>
              </a:spcBef>
              <a:spcAft>
                <a:spcPts val="0"/>
              </a:spcAft>
              <a:buClr>
                <a:schemeClr val="dk1"/>
              </a:buClr>
              <a:buSzPts val="1100"/>
              <a:buNone/>
              <a:defRPr/>
            </a:lvl3pPr>
            <a:lvl4pPr indent="-228600" lvl="3" marL="1828800" algn="l">
              <a:lnSpc>
                <a:spcPct val="90000"/>
              </a:lnSpc>
              <a:spcBef>
                <a:spcPts val="400"/>
              </a:spcBef>
              <a:spcAft>
                <a:spcPts val="0"/>
              </a:spcAft>
              <a:buClr>
                <a:schemeClr val="dk1"/>
              </a:buClr>
              <a:buSzPts val="1100"/>
              <a:buNone/>
              <a:defRPr/>
            </a:lvl4pPr>
            <a:lvl5pPr indent="-228600" lvl="4" marL="2286000" algn="l">
              <a:lnSpc>
                <a:spcPct val="90000"/>
              </a:lnSpc>
              <a:spcBef>
                <a:spcPts val="400"/>
              </a:spcBef>
              <a:spcAft>
                <a:spcPts val="0"/>
              </a:spcAft>
              <a:buClr>
                <a:schemeClr val="dk1"/>
              </a:buClr>
              <a:buSzPts val="1100"/>
              <a:buNone/>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11" name="Google Shape;111;p20"/>
          <p:cNvSpPr txBox="1"/>
          <p:nvPr>
            <p:ph idx="4" type="body"/>
          </p:nvPr>
        </p:nvSpPr>
        <p:spPr>
          <a:xfrm>
            <a:off x="4546701" y="3698447"/>
            <a:ext cx="2182756" cy="178512"/>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800"/>
              </a:spcBef>
              <a:spcAft>
                <a:spcPts val="0"/>
              </a:spcAft>
              <a:buClr>
                <a:schemeClr val="dk1"/>
              </a:buClr>
              <a:buSzPts val="1100"/>
              <a:buNone/>
              <a:defRPr i="1" sz="1100"/>
            </a:lvl1pPr>
            <a:lvl2pPr indent="-228600" lvl="1" marL="914400" algn="l">
              <a:lnSpc>
                <a:spcPct val="90000"/>
              </a:lnSpc>
              <a:spcBef>
                <a:spcPts val="400"/>
              </a:spcBef>
              <a:spcAft>
                <a:spcPts val="0"/>
              </a:spcAft>
              <a:buClr>
                <a:schemeClr val="dk1"/>
              </a:buClr>
              <a:buSzPts val="1200"/>
              <a:buNone/>
              <a:defRPr/>
            </a:lvl2pPr>
            <a:lvl3pPr indent="-228600" lvl="2" marL="1371600" algn="l">
              <a:lnSpc>
                <a:spcPct val="90000"/>
              </a:lnSpc>
              <a:spcBef>
                <a:spcPts val="400"/>
              </a:spcBef>
              <a:spcAft>
                <a:spcPts val="0"/>
              </a:spcAft>
              <a:buClr>
                <a:schemeClr val="dk1"/>
              </a:buClr>
              <a:buSzPts val="1100"/>
              <a:buNone/>
              <a:defRPr/>
            </a:lvl3pPr>
            <a:lvl4pPr indent="-228600" lvl="3" marL="1828800" algn="l">
              <a:lnSpc>
                <a:spcPct val="90000"/>
              </a:lnSpc>
              <a:spcBef>
                <a:spcPts val="400"/>
              </a:spcBef>
              <a:spcAft>
                <a:spcPts val="0"/>
              </a:spcAft>
              <a:buClr>
                <a:schemeClr val="dk1"/>
              </a:buClr>
              <a:buSzPts val="1100"/>
              <a:buNone/>
              <a:defRPr/>
            </a:lvl4pPr>
            <a:lvl5pPr indent="-228600" lvl="4" marL="2286000" algn="l">
              <a:lnSpc>
                <a:spcPct val="90000"/>
              </a:lnSpc>
              <a:spcBef>
                <a:spcPts val="400"/>
              </a:spcBef>
              <a:spcAft>
                <a:spcPts val="0"/>
              </a:spcAft>
              <a:buClr>
                <a:schemeClr val="dk1"/>
              </a:buClr>
              <a:buSzPts val="1100"/>
              <a:buNone/>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p:cSld name="Title Only">
    <p:spTree>
      <p:nvGrpSpPr>
        <p:cNvPr id="112" name="Shape 112"/>
        <p:cNvGrpSpPr/>
        <p:nvPr/>
      </p:nvGrpSpPr>
      <p:grpSpPr>
        <a:xfrm>
          <a:off x="0" y="0"/>
          <a:ext cx="0" cy="0"/>
          <a:chOff x="0" y="0"/>
          <a:chExt cx="0" cy="0"/>
        </a:xfrm>
      </p:grpSpPr>
      <p:sp>
        <p:nvSpPr>
          <p:cNvPr id="113" name="Google Shape;113;p21"/>
          <p:cNvSpPr txBox="1"/>
          <p:nvPr>
            <p:ph type="title"/>
          </p:nvPr>
        </p:nvSpPr>
        <p:spPr>
          <a:xfrm>
            <a:off x="324000" y="324000"/>
            <a:ext cx="6898500" cy="32400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chemeClr val="dk1"/>
              </a:buClr>
              <a:buSzPts val="2400"/>
              <a:buFont typeface="Arial"/>
              <a:buNone/>
              <a:defRPr>
                <a:solidFill>
                  <a:schemeClr val="dk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14" name="Google Shape;114;p21"/>
          <p:cNvSpPr txBox="1"/>
          <p:nvPr>
            <p:ph idx="11" type="ftr"/>
          </p:nvPr>
        </p:nvSpPr>
        <p:spPr>
          <a:xfrm>
            <a:off x="324000" y="4767263"/>
            <a:ext cx="3086100" cy="273844"/>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5" name="Google Shape;115;p21"/>
          <p:cNvSpPr txBox="1"/>
          <p:nvPr>
            <p:ph idx="12" type="sldNum"/>
          </p:nvPr>
        </p:nvSpPr>
        <p:spPr>
          <a:xfrm>
            <a:off x="8585627" y="4801313"/>
            <a:ext cx="208813" cy="205743"/>
          </a:xfrm>
          <a:prstGeom prst="rect">
            <a:avLst/>
          </a:prstGeom>
          <a:noFill/>
          <a:ln>
            <a:noFill/>
          </a:ln>
        </p:spPr>
        <p:txBody>
          <a:bodyPr anchorCtr="0" anchor="ctr" bIns="0" lIns="0" spcFirstLastPara="1" rIns="0" wrap="square" tIns="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p:cSld name="Title Slide">
    <p:spTree>
      <p:nvGrpSpPr>
        <p:cNvPr id="116" name="Shape 116"/>
        <p:cNvGrpSpPr/>
        <p:nvPr/>
      </p:nvGrpSpPr>
      <p:grpSpPr>
        <a:xfrm>
          <a:off x="0" y="0"/>
          <a:ext cx="0" cy="0"/>
          <a:chOff x="0" y="0"/>
          <a:chExt cx="0" cy="0"/>
        </a:xfrm>
      </p:grpSpPr>
      <p:sp>
        <p:nvSpPr>
          <p:cNvPr id="117" name="Google Shape;117;p22"/>
          <p:cNvSpPr/>
          <p:nvPr/>
        </p:nvSpPr>
        <p:spPr>
          <a:xfrm>
            <a:off x="60890" y="50222"/>
            <a:ext cx="9040088" cy="4956833"/>
          </a:xfrm>
          <a:prstGeom prst="rect">
            <a:avLst/>
          </a:prstGeom>
          <a:blipFill rotWithShape="1">
            <a:blip r:embed="rId2">
              <a:alphaModFix/>
            </a:blip>
            <a:stretch>
              <a:fillRect b="0" l="0" r="0" t="0"/>
            </a:stretch>
          </a:blip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Times New Roman"/>
              <a:ea typeface="Times New Roman"/>
              <a:cs typeface="Times New Roman"/>
              <a:sym typeface="Times New Roman"/>
            </a:endParaRPr>
          </a:p>
        </p:txBody>
      </p:sp>
      <p:sp>
        <p:nvSpPr>
          <p:cNvPr id="118" name="Google Shape;118;p22"/>
          <p:cNvSpPr txBox="1"/>
          <p:nvPr>
            <p:ph type="ctrTitle"/>
          </p:nvPr>
        </p:nvSpPr>
        <p:spPr>
          <a:xfrm>
            <a:off x="1769447" y="1900712"/>
            <a:ext cx="5098687" cy="1255853"/>
          </a:xfrm>
          <a:prstGeom prst="rect">
            <a:avLst/>
          </a:prstGeom>
          <a:noFill/>
          <a:ln>
            <a:noFill/>
          </a:ln>
        </p:spPr>
        <p:txBody>
          <a:bodyPr anchorCtr="0" anchor="b" bIns="0" lIns="0" spcFirstLastPara="1" rIns="0" wrap="square" tIns="0">
            <a:noAutofit/>
          </a:bodyPr>
          <a:lstStyle>
            <a:lvl1pPr lvl="0" algn="ctr">
              <a:lnSpc>
                <a:spcPct val="83333"/>
              </a:lnSpc>
              <a:spcBef>
                <a:spcPts val="0"/>
              </a:spcBef>
              <a:spcAft>
                <a:spcPts val="0"/>
              </a:spcAft>
              <a:buClr>
                <a:schemeClr val="lt1"/>
              </a:buClr>
              <a:buSzPts val="4500"/>
              <a:buFont typeface="Arial"/>
              <a:buNone/>
              <a:defRPr b="1" sz="4500" cap="none">
                <a:solidFill>
                  <a:schemeClr val="lt1"/>
                </a:solidFill>
                <a:latin typeface="Arial"/>
                <a:ea typeface="Arial"/>
                <a:cs typeface="Arial"/>
                <a:sym typeface="Aria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19" name="Google Shape;119;p22"/>
          <p:cNvSpPr txBox="1"/>
          <p:nvPr>
            <p:ph idx="1" type="subTitle"/>
          </p:nvPr>
        </p:nvSpPr>
        <p:spPr>
          <a:xfrm>
            <a:off x="5639490" y="3415932"/>
            <a:ext cx="3470423" cy="894028"/>
          </a:xfrm>
          <a:prstGeom prst="rect">
            <a:avLst/>
          </a:prstGeom>
          <a:solidFill>
            <a:schemeClr val="lt1"/>
          </a:solidFill>
          <a:ln>
            <a:noFill/>
          </a:ln>
        </p:spPr>
        <p:txBody>
          <a:bodyPr anchorCtr="0" anchor="ctr" bIns="0" lIns="189000" spcFirstLastPara="1" rIns="0" wrap="square" tIns="0">
            <a:noAutofit/>
          </a:bodyPr>
          <a:lstStyle>
            <a:lvl1pPr lvl="0" algn="l">
              <a:lnSpc>
                <a:spcPct val="100000"/>
              </a:lnSpc>
              <a:spcBef>
                <a:spcPts val="800"/>
              </a:spcBef>
              <a:spcAft>
                <a:spcPts val="0"/>
              </a:spcAft>
              <a:buClr>
                <a:schemeClr val="dk1"/>
              </a:buClr>
              <a:buSzPts val="1400"/>
              <a:buNone/>
              <a:defRPr i="1" sz="1400">
                <a:solidFill>
                  <a:schemeClr val="dk1"/>
                </a:solidFill>
                <a:latin typeface="Times New Roman"/>
                <a:ea typeface="Times New Roman"/>
                <a:cs typeface="Times New Roman"/>
                <a:sym typeface="Times New Roman"/>
              </a:defRPr>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sp>
        <p:nvSpPr>
          <p:cNvPr id="120" name="Google Shape;120;p22"/>
          <p:cNvSpPr/>
          <p:nvPr/>
        </p:nvSpPr>
        <p:spPr>
          <a:xfrm>
            <a:off x="0" y="5095732"/>
            <a:ext cx="7485357" cy="47768"/>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Times New Roman"/>
              <a:ea typeface="Times New Roman"/>
              <a:cs typeface="Times New Roman"/>
              <a:sym typeface="Times New Roman"/>
            </a:endParaRPr>
          </a:p>
        </p:txBody>
      </p:sp>
      <p:sp>
        <p:nvSpPr>
          <p:cNvPr id="121" name="Google Shape;121;p22"/>
          <p:cNvSpPr/>
          <p:nvPr/>
        </p:nvSpPr>
        <p:spPr>
          <a:xfrm>
            <a:off x="0" y="0"/>
            <a:ext cx="7485357" cy="47768"/>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Times New Roman"/>
              <a:ea typeface="Times New Roman"/>
              <a:cs typeface="Times New Roman"/>
              <a:sym typeface="Times New Roman"/>
            </a:endParaRPr>
          </a:p>
        </p:txBody>
      </p:sp>
      <p:sp>
        <p:nvSpPr>
          <p:cNvPr id="122" name="Google Shape;122;p22"/>
          <p:cNvSpPr/>
          <p:nvPr/>
        </p:nvSpPr>
        <p:spPr>
          <a:xfrm rot="5400000">
            <a:off x="-2533831" y="2557714"/>
            <a:ext cx="5119618" cy="51956"/>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Times New Roman"/>
              <a:ea typeface="Times New Roman"/>
              <a:cs typeface="Times New Roman"/>
              <a:sym typeface="Times New Roman"/>
            </a:endParaRPr>
          </a:p>
        </p:txBody>
      </p:sp>
      <p:sp>
        <p:nvSpPr>
          <p:cNvPr id="123" name="Google Shape;123;p22"/>
          <p:cNvSpPr txBox="1"/>
          <p:nvPr>
            <p:ph idx="12" type="sldNum"/>
          </p:nvPr>
        </p:nvSpPr>
        <p:spPr>
          <a:xfrm>
            <a:off x="8585627" y="4801313"/>
            <a:ext cx="208813" cy="205743"/>
          </a:xfrm>
          <a:prstGeom prst="rect">
            <a:avLst/>
          </a:prstGeom>
          <a:noFill/>
          <a:ln>
            <a:noFill/>
          </a:ln>
        </p:spPr>
        <p:txBody>
          <a:bodyPr anchorCtr="0" anchor="ctr" bIns="0" lIns="0" spcFirstLastPara="1" rIns="0" wrap="square" tIns="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with Large Image">
  <p:cSld name="Title Slide with Large Image">
    <p:spTree>
      <p:nvGrpSpPr>
        <p:cNvPr id="124" name="Shape 124"/>
        <p:cNvGrpSpPr/>
        <p:nvPr/>
      </p:nvGrpSpPr>
      <p:grpSpPr>
        <a:xfrm>
          <a:off x="0" y="0"/>
          <a:ext cx="0" cy="0"/>
          <a:chOff x="0" y="0"/>
          <a:chExt cx="0" cy="0"/>
        </a:xfrm>
      </p:grpSpPr>
      <p:sp>
        <p:nvSpPr>
          <p:cNvPr id="125" name="Google Shape;125;p23"/>
          <p:cNvSpPr/>
          <p:nvPr>
            <p:ph idx="2" type="pic"/>
          </p:nvPr>
        </p:nvSpPr>
        <p:spPr>
          <a:xfrm>
            <a:off x="51955" y="47768"/>
            <a:ext cx="7433401" cy="5045509"/>
          </a:xfrm>
          <a:prstGeom prst="rect">
            <a:avLst/>
          </a:prstGeom>
          <a:blipFill rotWithShape="1">
            <a:blip r:embed="rId2">
              <a:alphaModFix/>
            </a:blip>
            <a:stretch>
              <a:fillRect b="0" l="0" r="0" t="0"/>
            </a:stretch>
          </a:blipFill>
          <a:ln>
            <a:noFill/>
          </a:ln>
        </p:spPr>
        <p:txBody>
          <a:bodyPr anchorCtr="0" anchor="ctr" bIns="0" lIns="0" spcFirstLastPara="1" rIns="0" wrap="square" tIns="0">
            <a:noAutofit/>
          </a:bodyPr>
          <a:lstStyle>
            <a:lvl1pPr lvl="0" marR="0" rtl="0" algn="ctr">
              <a:lnSpc>
                <a:spcPct val="90000"/>
              </a:lnSpc>
              <a:spcBef>
                <a:spcPts val="800"/>
              </a:spcBef>
              <a:spcAft>
                <a:spcPts val="0"/>
              </a:spcAft>
              <a:buClr>
                <a:schemeClr val="lt1"/>
              </a:buClr>
              <a:buSzPts val="900"/>
              <a:buFont typeface="Arial"/>
              <a:buNone/>
              <a:defRPr b="0" i="1" sz="900" u="none" cap="none" strike="noStrike">
                <a:solidFill>
                  <a:schemeClr val="lt1"/>
                </a:solidFill>
                <a:latin typeface="Times New Roman"/>
                <a:ea typeface="Times New Roman"/>
                <a:cs typeface="Times New Roman"/>
                <a:sym typeface="Times New Roman"/>
              </a:defRPr>
            </a:lvl1pPr>
            <a:lvl2pPr lvl="1" marR="0" rtl="0" algn="l">
              <a:lnSpc>
                <a:spcPct val="90000"/>
              </a:lnSpc>
              <a:spcBef>
                <a:spcPts val="4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2pPr>
            <a:lvl3pPr lvl="2" marR="0" rtl="0" algn="l">
              <a:lnSpc>
                <a:spcPct val="90000"/>
              </a:lnSpc>
              <a:spcBef>
                <a:spcPts val="400"/>
              </a:spcBef>
              <a:spcAft>
                <a:spcPts val="0"/>
              </a:spcAft>
              <a:buClr>
                <a:schemeClr val="dk1"/>
              </a:buClr>
              <a:buSzPts val="1100"/>
              <a:buFont typeface="Arial"/>
              <a:buChar char="•"/>
              <a:defRPr b="0" i="0" sz="1100" u="none" cap="none" strike="noStrike">
                <a:solidFill>
                  <a:schemeClr val="dk1"/>
                </a:solidFill>
                <a:latin typeface="Calibri"/>
                <a:ea typeface="Calibri"/>
                <a:cs typeface="Calibri"/>
                <a:sym typeface="Calibri"/>
              </a:defRPr>
            </a:lvl3pPr>
            <a:lvl4pPr lvl="3" marR="0" rtl="0" algn="l">
              <a:lnSpc>
                <a:spcPct val="90000"/>
              </a:lnSpc>
              <a:spcBef>
                <a:spcPts val="400"/>
              </a:spcBef>
              <a:spcAft>
                <a:spcPts val="0"/>
              </a:spcAft>
              <a:buClr>
                <a:schemeClr val="dk1"/>
              </a:buClr>
              <a:buSzPts val="1100"/>
              <a:buFont typeface="Arial"/>
              <a:buChar char="•"/>
              <a:defRPr b="0" i="0" sz="1100" u="none" cap="none" strike="noStrike">
                <a:solidFill>
                  <a:schemeClr val="dk1"/>
                </a:solidFill>
                <a:latin typeface="Calibri"/>
                <a:ea typeface="Calibri"/>
                <a:cs typeface="Calibri"/>
                <a:sym typeface="Calibri"/>
              </a:defRPr>
            </a:lvl4pPr>
            <a:lvl5pPr lvl="4" marR="0" rtl="0" algn="l">
              <a:lnSpc>
                <a:spcPct val="90000"/>
              </a:lnSpc>
              <a:spcBef>
                <a:spcPts val="400"/>
              </a:spcBef>
              <a:spcAft>
                <a:spcPts val="0"/>
              </a:spcAft>
              <a:buClr>
                <a:schemeClr val="dk1"/>
              </a:buClr>
              <a:buSzPts val="1100"/>
              <a:buFont typeface="Arial"/>
              <a:buChar char="•"/>
              <a:defRPr b="0" i="0" sz="1100" u="none" cap="none" strike="noStrike">
                <a:solidFill>
                  <a:schemeClr val="dk1"/>
                </a:solidFill>
                <a:latin typeface="Calibri"/>
                <a:ea typeface="Calibri"/>
                <a:cs typeface="Calibri"/>
                <a:sym typeface="Calibri"/>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Times New Roman"/>
                <a:ea typeface="Times New Roman"/>
                <a:cs typeface="Times New Roman"/>
                <a:sym typeface="Times New Roman"/>
              </a:defRPr>
            </a:lvl9pPr>
          </a:lstStyle>
          <a:p/>
        </p:txBody>
      </p:sp>
      <p:sp>
        <p:nvSpPr>
          <p:cNvPr id="126" name="Google Shape;126;p23"/>
          <p:cNvSpPr txBox="1"/>
          <p:nvPr>
            <p:ph type="ctrTitle"/>
          </p:nvPr>
        </p:nvSpPr>
        <p:spPr>
          <a:xfrm>
            <a:off x="215242" y="3259722"/>
            <a:ext cx="5098687" cy="1255853"/>
          </a:xfrm>
          <a:prstGeom prst="rect">
            <a:avLst/>
          </a:prstGeom>
          <a:noFill/>
          <a:ln>
            <a:noFill/>
          </a:ln>
        </p:spPr>
        <p:txBody>
          <a:bodyPr anchorCtr="0" anchor="b" bIns="0" lIns="0" spcFirstLastPara="1" rIns="0" wrap="square" tIns="0">
            <a:noAutofit/>
          </a:bodyPr>
          <a:lstStyle>
            <a:lvl1pPr lvl="0" algn="r">
              <a:lnSpc>
                <a:spcPct val="83333"/>
              </a:lnSpc>
              <a:spcBef>
                <a:spcPts val="0"/>
              </a:spcBef>
              <a:spcAft>
                <a:spcPts val="0"/>
              </a:spcAft>
              <a:buClr>
                <a:schemeClr val="dk1"/>
              </a:buClr>
              <a:buSzPts val="4500"/>
              <a:buFont typeface="Arial"/>
              <a:buNone/>
              <a:defRPr b="1" sz="4500" cap="none">
                <a:solidFill>
                  <a:schemeClr val="dk1"/>
                </a:solidFill>
                <a:latin typeface="Arial"/>
                <a:ea typeface="Arial"/>
                <a:cs typeface="Arial"/>
                <a:sym typeface="Aria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27" name="Google Shape;127;p23"/>
          <p:cNvSpPr txBox="1"/>
          <p:nvPr>
            <p:ph idx="1" type="subTitle"/>
          </p:nvPr>
        </p:nvSpPr>
        <p:spPr>
          <a:xfrm>
            <a:off x="5494813" y="3487904"/>
            <a:ext cx="1842158" cy="894028"/>
          </a:xfrm>
          <a:prstGeom prst="rect">
            <a:avLst/>
          </a:prstGeom>
          <a:solidFill>
            <a:schemeClr val="lt1"/>
          </a:solidFill>
          <a:ln>
            <a:noFill/>
          </a:ln>
        </p:spPr>
        <p:txBody>
          <a:bodyPr anchorCtr="0" anchor="ctr" bIns="0" lIns="189000" spcFirstLastPara="1" rIns="0" wrap="square" tIns="0">
            <a:noAutofit/>
          </a:bodyPr>
          <a:lstStyle>
            <a:lvl1pPr lvl="0" algn="l">
              <a:lnSpc>
                <a:spcPct val="100000"/>
              </a:lnSpc>
              <a:spcBef>
                <a:spcPts val="800"/>
              </a:spcBef>
              <a:spcAft>
                <a:spcPts val="0"/>
              </a:spcAft>
              <a:buClr>
                <a:schemeClr val="dk1"/>
              </a:buClr>
              <a:buSzPts val="1400"/>
              <a:buNone/>
              <a:defRPr i="1" sz="1400">
                <a:solidFill>
                  <a:schemeClr val="dk1"/>
                </a:solidFill>
                <a:latin typeface="Times New Roman"/>
                <a:ea typeface="Times New Roman"/>
                <a:cs typeface="Times New Roman"/>
                <a:sym typeface="Times New Roman"/>
              </a:defRPr>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sp>
        <p:nvSpPr>
          <p:cNvPr id="128" name="Google Shape;128;p23"/>
          <p:cNvSpPr/>
          <p:nvPr/>
        </p:nvSpPr>
        <p:spPr>
          <a:xfrm>
            <a:off x="0" y="5095732"/>
            <a:ext cx="7485357" cy="47768"/>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Times New Roman"/>
              <a:ea typeface="Times New Roman"/>
              <a:cs typeface="Times New Roman"/>
              <a:sym typeface="Times New Roman"/>
            </a:endParaRPr>
          </a:p>
        </p:txBody>
      </p:sp>
      <p:sp>
        <p:nvSpPr>
          <p:cNvPr id="129" name="Google Shape;129;p23"/>
          <p:cNvSpPr/>
          <p:nvPr/>
        </p:nvSpPr>
        <p:spPr>
          <a:xfrm>
            <a:off x="0" y="0"/>
            <a:ext cx="7485357" cy="47768"/>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Times New Roman"/>
              <a:ea typeface="Times New Roman"/>
              <a:cs typeface="Times New Roman"/>
              <a:sym typeface="Times New Roman"/>
            </a:endParaRPr>
          </a:p>
        </p:txBody>
      </p:sp>
      <p:sp>
        <p:nvSpPr>
          <p:cNvPr id="130" name="Google Shape;130;p23"/>
          <p:cNvSpPr/>
          <p:nvPr/>
        </p:nvSpPr>
        <p:spPr>
          <a:xfrm rot="5400000">
            <a:off x="-2533831" y="2557714"/>
            <a:ext cx="5119618" cy="51956"/>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Times New Roman"/>
              <a:ea typeface="Times New Roman"/>
              <a:cs typeface="Times New Roman"/>
              <a:sym typeface="Times New Roman"/>
            </a:endParaRPr>
          </a:p>
        </p:txBody>
      </p:sp>
      <p:sp>
        <p:nvSpPr>
          <p:cNvPr id="131" name="Google Shape;131;p23"/>
          <p:cNvSpPr txBox="1"/>
          <p:nvPr>
            <p:ph idx="12" type="sldNum"/>
          </p:nvPr>
        </p:nvSpPr>
        <p:spPr>
          <a:xfrm>
            <a:off x="8585627" y="4801313"/>
            <a:ext cx="208813" cy="205743"/>
          </a:xfrm>
          <a:prstGeom prst="rect">
            <a:avLst/>
          </a:prstGeom>
          <a:noFill/>
          <a:ln>
            <a:noFill/>
          </a:ln>
        </p:spPr>
        <p:txBody>
          <a:bodyPr anchorCtr="0" anchor="ctr" bIns="0" lIns="0" spcFirstLastPara="1" rIns="0" wrap="square" tIns="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ubtitle, and Content">
  <p:cSld name="Title, Subtitle, and Content">
    <p:spTree>
      <p:nvGrpSpPr>
        <p:cNvPr id="132" name="Shape 132"/>
        <p:cNvGrpSpPr/>
        <p:nvPr/>
      </p:nvGrpSpPr>
      <p:grpSpPr>
        <a:xfrm>
          <a:off x="0" y="0"/>
          <a:ext cx="0" cy="0"/>
          <a:chOff x="0" y="0"/>
          <a:chExt cx="0" cy="0"/>
        </a:xfrm>
      </p:grpSpPr>
      <p:sp>
        <p:nvSpPr>
          <p:cNvPr id="133" name="Google Shape;133;p24"/>
          <p:cNvSpPr txBox="1"/>
          <p:nvPr>
            <p:ph type="title"/>
          </p:nvPr>
        </p:nvSpPr>
        <p:spPr>
          <a:xfrm>
            <a:off x="324000" y="324000"/>
            <a:ext cx="6898587" cy="32400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chemeClr val="dk1"/>
              </a:buClr>
              <a:buSzPts val="2400"/>
              <a:buFont typeface="Arial"/>
              <a:buNone/>
              <a:defRPr>
                <a:solidFill>
                  <a:schemeClr val="dk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34" name="Google Shape;134;p24"/>
          <p:cNvSpPr txBox="1"/>
          <p:nvPr>
            <p:ph idx="1" type="body"/>
          </p:nvPr>
        </p:nvSpPr>
        <p:spPr>
          <a:xfrm>
            <a:off x="323851" y="756000"/>
            <a:ext cx="6898587" cy="2700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800"/>
              </a:spcBef>
              <a:spcAft>
                <a:spcPts val="0"/>
              </a:spcAft>
              <a:buClr>
                <a:schemeClr val="dk1"/>
              </a:buClr>
              <a:buSzPts val="1400"/>
              <a:buNone/>
              <a:defRPr i="1">
                <a:latin typeface="Times New Roman"/>
                <a:ea typeface="Times New Roman"/>
                <a:cs typeface="Times New Roman"/>
                <a:sym typeface="Times New Roman"/>
              </a:defRPr>
            </a:lvl1pPr>
            <a:lvl2pPr indent="-228600" lvl="1" marL="914400" algn="l">
              <a:lnSpc>
                <a:spcPct val="90000"/>
              </a:lnSpc>
              <a:spcBef>
                <a:spcPts val="400"/>
              </a:spcBef>
              <a:spcAft>
                <a:spcPts val="0"/>
              </a:spcAft>
              <a:buClr>
                <a:schemeClr val="dk1"/>
              </a:buClr>
              <a:buSzPts val="1200"/>
              <a:buNone/>
              <a:defRPr/>
            </a:lvl2pPr>
            <a:lvl3pPr indent="-228600" lvl="2" marL="1371600" algn="l">
              <a:lnSpc>
                <a:spcPct val="90000"/>
              </a:lnSpc>
              <a:spcBef>
                <a:spcPts val="400"/>
              </a:spcBef>
              <a:spcAft>
                <a:spcPts val="0"/>
              </a:spcAft>
              <a:buClr>
                <a:schemeClr val="dk1"/>
              </a:buClr>
              <a:buSzPts val="1100"/>
              <a:buNone/>
              <a:defRPr/>
            </a:lvl3pPr>
            <a:lvl4pPr indent="-228600" lvl="3" marL="1828800" algn="l">
              <a:lnSpc>
                <a:spcPct val="90000"/>
              </a:lnSpc>
              <a:spcBef>
                <a:spcPts val="400"/>
              </a:spcBef>
              <a:spcAft>
                <a:spcPts val="0"/>
              </a:spcAft>
              <a:buClr>
                <a:schemeClr val="dk1"/>
              </a:buClr>
              <a:buSzPts val="1100"/>
              <a:buNone/>
              <a:defRPr/>
            </a:lvl4pPr>
            <a:lvl5pPr indent="-228600" lvl="4" marL="2286000" algn="l">
              <a:lnSpc>
                <a:spcPct val="90000"/>
              </a:lnSpc>
              <a:spcBef>
                <a:spcPts val="400"/>
              </a:spcBef>
              <a:spcAft>
                <a:spcPts val="0"/>
              </a:spcAft>
              <a:buClr>
                <a:schemeClr val="dk1"/>
              </a:buClr>
              <a:buSzPts val="1100"/>
              <a:buNone/>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35" name="Google Shape;135;p24"/>
          <p:cNvSpPr txBox="1"/>
          <p:nvPr>
            <p:ph idx="2" type="body"/>
          </p:nvPr>
        </p:nvSpPr>
        <p:spPr>
          <a:xfrm>
            <a:off x="324000" y="1134000"/>
            <a:ext cx="6898587" cy="3509437"/>
          </a:xfrm>
          <a:prstGeom prst="rect">
            <a:avLst/>
          </a:prstGeom>
          <a:noFill/>
          <a:ln>
            <a:noFill/>
          </a:ln>
        </p:spPr>
        <p:txBody>
          <a:bodyPr anchorCtr="0" anchor="t" bIns="0" lIns="0" spcFirstLastPara="1" rIns="0" wrap="square" tIns="0">
            <a:noAutofit/>
          </a:bodyPr>
          <a:lstStyle>
            <a:lvl1pPr indent="-317500" lvl="0" marL="457200" algn="l">
              <a:lnSpc>
                <a:spcPct val="90000"/>
              </a:lnSpc>
              <a:spcBef>
                <a:spcPts val="800"/>
              </a:spcBef>
              <a:spcAft>
                <a:spcPts val="0"/>
              </a:spcAft>
              <a:buClr>
                <a:srgbClr val="3F3F3F"/>
              </a:buClr>
              <a:buSzPts val="1400"/>
              <a:buChar char="•"/>
              <a:defRPr>
                <a:solidFill>
                  <a:srgbClr val="3F3F3F"/>
                </a:solidFill>
              </a:defRPr>
            </a:lvl1pPr>
            <a:lvl2pPr indent="-304800" lvl="1" marL="914400" algn="l">
              <a:lnSpc>
                <a:spcPct val="90000"/>
              </a:lnSpc>
              <a:spcBef>
                <a:spcPts val="400"/>
              </a:spcBef>
              <a:spcAft>
                <a:spcPts val="0"/>
              </a:spcAft>
              <a:buClr>
                <a:srgbClr val="3F3F3F"/>
              </a:buClr>
              <a:buSzPts val="1200"/>
              <a:buChar char="•"/>
              <a:defRPr>
                <a:solidFill>
                  <a:srgbClr val="3F3F3F"/>
                </a:solidFill>
              </a:defRPr>
            </a:lvl2pPr>
            <a:lvl3pPr indent="-298450" lvl="2" marL="1371600" algn="l">
              <a:lnSpc>
                <a:spcPct val="90000"/>
              </a:lnSpc>
              <a:spcBef>
                <a:spcPts val="400"/>
              </a:spcBef>
              <a:spcAft>
                <a:spcPts val="0"/>
              </a:spcAft>
              <a:buClr>
                <a:srgbClr val="3F3F3F"/>
              </a:buClr>
              <a:buSzPts val="1100"/>
              <a:buChar char="•"/>
              <a:defRPr>
                <a:solidFill>
                  <a:srgbClr val="3F3F3F"/>
                </a:solidFill>
              </a:defRPr>
            </a:lvl3pPr>
            <a:lvl4pPr indent="-298450" lvl="3" marL="1828800" algn="l">
              <a:lnSpc>
                <a:spcPct val="90000"/>
              </a:lnSpc>
              <a:spcBef>
                <a:spcPts val="400"/>
              </a:spcBef>
              <a:spcAft>
                <a:spcPts val="0"/>
              </a:spcAft>
              <a:buClr>
                <a:srgbClr val="3F3F3F"/>
              </a:buClr>
              <a:buSzPts val="1100"/>
              <a:buChar char="•"/>
              <a:defRPr>
                <a:solidFill>
                  <a:srgbClr val="3F3F3F"/>
                </a:solidFill>
              </a:defRPr>
            </a:lvl4pPr>
            <a:lvl5pPr indent="-298450" lvl="4" marL="2286000" algn="l">
              <a:lnSpc>
                <a:spcPct val="90000"/>
              </a:lnSpc>
              <a:spcBef>
                <a:spcPts val="400"/>
              </a:spcBef>
              <a:spcAft>
                <a:spcPts val="0"/>
              </a:spcAft>
              <a:buClr>
                <a:srgbClr val="3F3F3F"/>
              </a:buClr>
              <a:buSzPts val="1100"/>
              <a:buChar char="•"/>
              <a:defRPr>
                <a:solidFill>
                  <a:srgbClr val="3F3F3F"/>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36" name="Google Shape;136;p24"/>
          <p:cNvSpPr txBox="1"/>
          <p:nvPr>
            <p:ph idx="11" type="ftr"/>
          </p:nvPr>
        </p:nvSpPr>
        <p:spPr>
          <a:xfrm>
            <a:off x="324000" y="4767263"/>
            <a:ext cx="3086100" cy="273844"/>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37" name="Google Shape;137;p24"/>
          <p:cNvSpPr txBox="1"/>
          <p:nvPr>
            <p:ph idx="12" type="sldNum"/>
          </p:nvPr>
        </p:nvSpPr>
        <p:spPr>
          <a:xfrm>
            <a:off x="8585627" y="4801313"/>
            <a:ext cx="208813" cy="205743"/>
          </a:xfrm>
          <a:prstGeom prst="rect">
            <a:avLst/>
          </a:prstGeom>
          <a:noFill/>
          <a:ln>
            <a:noFill/>
          </a:ln>
        </p:spPr>
        <p:txBody>
          <a:bodyPr anchorCtr="0" anchor="ctr" bIns="0" lIns="0" spcFirstLastPara="1" rIns="0" wrap="square" tIns="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 Column">
  <p:cSld name="3 Column">
    <p:spTree>
      <p:nvGrpSpPr>
        <p:cNvPr id="138" name="Shape 138"/>
        <p:cNvGrpSpPr/>
        <p:nvPr/>
      </p:nvGrpSpPr>
      <p:grpSpPr>
        <a:xfrm>
          <a:off x="0" y="0"/>
          <a:ext cx="0" cy="0"/>
          <a:chOff x="0" y="0"/>
          <a:chExt cx="0" cy="0"/>
        </a:xfrm>
      </p:grpSpPr>
      <p:sp>
        <p:nvSpPr>
          <p:cNvPr id="139" name="Google Shape;139;p25"/>
          <p:cNvSpPr txBox="1"/>
          <p:nvPr>
            <p:ph type="title"/>
          </p:nvPr>
        </p:nvSpPr>
        <p:spPr>
          <a:xfrm>
            <a:off x="324000" y="324000"/>
            <a:ext cx="6898500" cy="32400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chemeClr val="dk1"/>
              </a:buClr>
              <a:buSzPts val="2400"/>
              <a:buFont typeface="Arial"/>
              <a:buNone/>
              <a:defRPr>
                <a:solidFill>
                  <a:schemeClr val="dk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40" name="Google Shape;140;p25"/>
          <p:cNvSpPr txBox="1"/>
          <p:nvPr>
            <p:ph idx="1" type="body"/>
          </p:nvPr>
        </p:nvSpPr>
        <p:spPr>
          <a:xfrm>
            <a:off x="323850" y="756000"/>
            <a:ext cx="6898500" cy="2700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800"/>
              </a:spcBef>
              <a:spcAft>
                <a:spcPts val="0"/>
              </a:spcAft>
              <a:buClr>
                <a:schemeClr val="dk1"/>
              </a:buClr>
              <a:buSzPts val="1400"/>
              <a:buNone/>
              <a:defRPr i="1">
                <a:latin typeface="Times New Roman"/>
                <a:ea typeface="Times New Roman"/>
                <a:cs typeface="Times New Roman"/>
                <a:sym typeface="Times New Roman"/>
              </a:defRPr>
            </a:lvl1pPr>
            <a:lvl2pPr indent="-228600" lvl="1" marL="914400" algn="l">
              <a:lnSpc>
                <a:spcPct val="90000"/>
              </a:lnSpc>
              <a:spcBef>
                <a:spcPts val="400"/>
              </a:spcBef>
              <a:spcAft>
                <a:spcPts val="0"/>
              </a:spcAft>
              <a:buClr>
                <a:schemeClr val="dk1"/>
              </a:buClr>
              <a:buSzPts val="1200"/>
              <a:buNone/>
              <a:defRPr/>
            </a:lvl2pPr>
            <a:lvl3pPr indent="-228600" lvl="2" marL="1371600" algn="l">
              <a:lnSpc>
                <a:spcPct val="90000"/>
              </a:lnSpc>
              <a:spcBef>
                <a:spcPts val="400"/>
              </a:spcBef>
              <a:spcAft>
                <a:spcPts val="0"/>
              </a:spcAft>
              <a:buClr>
                <a:schemeClr val="dk1"/>
              </a:buClr>
              <a:buSzPts val="1100"/>
              <a:buNone/>
              <a:defRPr/>
            </a:lvl3pPr>
            <a:lvl4pPr indent="-228600" lvl="3" marL="1828800" algn="l">
              <a:lnSpc>
                <a:spcPct val="90000"/>
              </a:lnSpc>
              <a:spcBef>
                <a:spcPts val="400"/>
              </a:spcBef>
              <a:spcAft>
                <a:spcPts val="0"/>
              </a:spcAft>
              <a:buClr>
                <a:schemeClr val="dk1"/>
              </a:buClr>
              <a:buSzPts val="1100"/>
              <a:buNone/>
              <a:defRPr/>
            </a:lvl4pPr>
            <a:lvl5pPr indent="-228600" lvl="4" marL="2286000" algn="l">
              <a:lnSpc>
                <a:spcPct val="90000"/>
              </a:lnSpc>
              <a:spcBef>
                <a:spcPts val="400"/>
              </a:spcBef>
              <a:spcAft>
                <a:spcPts val="0"/>
              </a:spcAft>
              <a:buClr>
                <a:schemeClr val="dk1"/>
              </a:buClr>
              <a:buSzPts val="1100"/>
              <a:buNone/>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41" name="Google Shape;141;p25"/>
          <p:cNvSpPr txBox="1"/>
          <p:nvPr>
            <p:ph idx="2" type="body"/>
          </p:nvPr>
        </p:nvSpPr>
        <p:spPr>
          <a:xfrm>
            <a:off x="324000" y="1134000"/>
            <a:ext cx="2187000" cy="3509437"/>
          </a:xfrm>
          <a:prstGeom prst="rect">
            <a:avLst/>
          </a:prstGeom>
          <a:noFill/>
          <a:ln>
            <a:noFill/>
          </a:ln>
        </p:spPr>
        <p:txBody>
          <a:bodyPr anchorCtr="0" anchor="t" bIns="0" lIns="0" spcFirstLastPara="1" rIns="0" wrap="square" tIns="0">
            <a:noAutofit/>
          </a:bodyPr>
          <a:lstStyle>
            <a:lvl1pPr indent="-317500" lvl="0" marL="457200" algn="l">
              <a:lnSpc>
                <a:spcPct val="90000"/>
              </a:lnSpc>
              <a:spcBef>
                <a:spcPts val="800"/>
              </a:spcBef>
              <a:spcAft>
                <a:spcPts val="0"/>
              </a:spcAft>
              <a:buClr>
                <a:srgbClr val="3F3F3F"/>
              </a:buClr>
              <a:buSzPts val="1400"/>
              <a:buChar char="•"/>
              <a:defRPr>
                <a:solidFill>
                  <a:srgbClr val="3F3F3F"/>
                </a:solidFill>
              </a:defRPr>
            </a:lvl1pPr>
            <a:lvl2pPr indent="-304800" lvl="1" marL="914400" algn="l">
              <a:lnSpc>
                <a:spcPct val="90000"/>
              </a:lnSpc>
              <a:spcBef>
                <a:spcPts val="400"/>
              </a:spcBef>
              <a:spcAft>
                <a:spcPts val="0"/>
              </a:spcAft>
              <a:buClr>
                <a:srgbClr val="3F3F3F"/>
              </a:buClr>
              <a:buSzPts val="1200"/>
              <a:buChar char="•"/>
              <a:defRPr>
                <a:solidFill>
                  <a:srgbClr val="3F3F3F"/>
                </a:solidFill>
              </a:defRPr>
            </a:lvl2pPr>
            <a:lvl3pPr indent="-298450" lvl="2" marL="1371600" algn="l">
              <a:lnSpc>
                <a:spcPct val="90000"/>
              </a:lnSpc>
              <a:spcBef>
                <a:spcPts val="400"/>
              </a:spcBef>
              <a:spcAft>
                <a:spcPts val="0"/>
              </a:spcAft>
              <a:buClr>
                <a:srgbClr val="3F3F3F"/>
              </a:buClr>
              <a:buSzPts val="1100"/>
              <a:buChar char="•"/>
              <a:defRPr>
                <a:solidFill>
                  <a:srgbClr val="3F3F3F"/>
                </a:solidFill>
              </a:defRPr>
            </a:lvl3pPr>
            <a:lvl4pPr indent="-298450" lvl="3" marL="1828800" algn="l">
              <a:lnSpc>
                <a:spcPct val="90000"/>
              </a:lnSpc>
              <a:spcBef>
                <a:spcPts val="400"/>
              </a:spcBef>
              <a:spcAft>
                <a:spcPts val="0"/>
              </a:spcAft>
              <a:buClr>
                <a:srgbClr val="3F3F3F"/>
              </a:buClr>
              <a:buSzPts val="1100"/>
              <a:buChar char="•"/>
              <a:defRPr>
                <a:solidFill>
                  <a:srgbClr val="3F3F3F"/>
                </a:solidFill>
              </a:defRPr>
            </a:lvl4pPr>
            <a:lvl5pPr indent="-298450" lvl="4" marL="2286000" algn="l">
              <a:lnSpc>
                <a:spcPct val="90000"/>
              </a:lnSpc>
              <a:spcBef>
                <a:spcPts val="400"/>
              </a:spcBef>
              <a:spcAft>
                <a:spcPts val="0"/>
              </a:spcAft>
              <a:buClr>
                <a:srgbClr val="3F3F3F"/>
              </a:buClr>
              <a:buSzPts val="1100"/>
              <a:buChar char="•"/>
              <a:defRPr>
                <a:solidFill>
                  <a:srgbClr val="3F3F3F"/>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42" name="Google Shape;142;p25"/>
          <p:cNvSpPr txBox="1"/>
          <p:nvPr>
            <p:ph idx="3" type="body"/>
          </p:nvPr>
        </p:nvSpPr>
        <p:spPr>
          <a:xfrm>
            <a:off x="2679675" y="1133607"/>
            <a:ext cx="2187000" cy="3509437"/>
          </a:xfrm>
          <a:prstGeom prst="rect">
            <a:avLst/>
          </a:prstGeom>
          <a:noFill/>
          <a:ln>
            <a:noFill/>
          </a:ln>
        </p:spPr>
        <p:txBody>
          <a:bodyPr anchorCtr="0" anchor="t" bIns="0" lIns="0" spcFirstLastPara="1" rIns="0" wrap="square" tIns="0">
            <a:no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43" name="Google Shape;143;p25"/>
          <p:cNvSpPr txBox="1"/>
          <p:nvPr>
            <p:ph idx="4" type="body"/>
          </p:nvPr>
        </p:nvSpPr>
        <p:spPr>
          <a:xfrm>
            <a:off x="5035350" y="1133606"/>
            <a:ext cx="2187000" cy="3509437"/>
          </a:xfrm>
          <a:prstGeom prst="rect">
            <a:avLst/>
          </a:prstGeom>
          <a:noFill/>
          <a:ln>
            <a:noFill/>
          </a:ln>
        </p:spPr>
        <p:txBody>
          <a:bodyPr anchorCtr="0" anchor="t" bIns="0" lIns="0" spcFirstLastPara="1" rIns="0" wrap="square" tIns="0">
            <a:no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44" name="Google Shape;144;p25"/>
          <p:cNvSpPr txBox="1"/>
          <p:nvPr>
            <p:ph idx="11" type="ftr"/>
          </p:nvPr>
        </p:nvSpPr>
        <p:spPr>
          <a:xfrm>
            <a:off x="324000" y="4767263"/>
            <a:ext cx="3086100" cy="273844"/>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45" name="Google Shape;145;p25"/>
          <p:cNvSpPr txBox="1"/>
          <p:nvPr>
            <p:ph idx="12" type="sldNum"/>
          </p:nvPr>
        </p:nvSpPr>
        <p:spPr>
          <a:xfrm>
            <a:off x="8585627" y="4801313"/>
            <a:ext cx="208813" cy="205743"/>
          </a:xfrm>
          <a:prstGeom prst="rect">
            <a:avLst/>
          </a:prstGeom>
          <a:noFill/>
          <a:ln>
            <a:noFill/>
          </a:ln>
        </p:spPr>
        <p:txBody>
          <a:bodyPr anchorCtr="0" anchor="ctr" bIns="0" lIns="0" spcFirstLastPara="1" rIns="0" wrap="square" tIns="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 Column">
  <p:cSld name="5 Column">
    <p:spTree>
      <p:nvGrpSpPr>
        <p:cNvPr id="146" name="Shape 146"/>
        <p:cNvGrpSpPr/>
        <p:nvPr/>
      </p:nvGrpSpPr>
      <p:grpSpPr>
        <a:xfrm>
          <a:off x="0" y="0"/>
          <a:ext cx="0" cy="0"/>
          <a:chOff x="0" y="0"/>
          <a:chExt cx="0" cy="0"/>
        </a:xfrm>
      </p:grpSpPr>
      <p:sp>
        <p:nvSpPr>
          <p:cNvPr id="147" name="Google Shape;147;p26"/>
          <p:cNvSpPr txBox="1"/>
          <p:nvPr>
            <p:ph type="title"/>
          </p:nvPr>
        </p:nvSpPr>
        <p:spPr>
          <a:xfrm>
            <a:off x="324000" y="324000"/>
            <a:ext cx="6898500" cy="32400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chemeClr val="dk1"/>
              </a:buClr>
              <a:buSzPts val="2400"/>
              <a:buFont typeface="Arial"/>
              <a:buNone/>
              <a:defRPr>
                <a:solidFill>
                  <a:schemeClr val="dk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48" name="Google Shape;148;p26"/>
          <p:cNvSpPr txBox="1"/>
          <p:nvPr>
            <p:ph idx="1" type="body"/>
          </p:nvPr>
        </p:nvSpPr>
        <p:spPr>
          <a:xfrm>
            <a:off x="323850" y="756000"/>
            <a:ext cx="6898500" cy="2700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800"/>
              </a:spcBef>
              <a:spcAft>
                <a:spcPts val="0"/>
              </a:spcAft>
              <a:buClr>
                <a:schemeClr val="dk1"/>
              </a:buClr>
              <a:buSzPts val="1400"/>
              <a:buNone/>
              <a:defRPr i="1">
                <a:latin typeface="Times New Roman"/>
                <a:ea typeface="Times New Roman"/>
                <a:cs typeface="Times New Roman"/>
                <a:sym typeface="Times New Roman"/>
              </a:defRPr>
            </a:lvl1pPr>
            <a:lvl2pPr indent="-228600" lvl="1" marL="914400" algn="l">
              <a:lnSpc>
                <a:spcPct val="90000"/>
              </a:lnSpc>
              <a:spcBef>
                <a:spcPts val="400"/>
              </a:spcBef>
              <a:spcAft>
                <a:spcPts val="0"/>
              </a:spcAft>
              <a:buClr>
                <a:schemeClr val="dk1"/>
              </a:buClr>
              <a:buSzPts val="1200"/>
              <a:buNone/>
              <a:defRPr/>
            </a:lvl2pPr>
            <a:lvl3pPr indent="-228600" lvl="2" marL="1371600" algn="l">
              <a:lnSpc>
                <a:spcPct val="90000"/>
              </a:lnSpc>
              <a:spcBef>
                <a:spcPts val="400"/>
              </a:spcBef>
              <a:spcAft>
                <a:spcPts val="0"/>
              </a:spcAft>
              <a:buClr>
                <a:schemeClr val="dk1"/>
              </a:buClr>
              <a:buSzPts val="1100"/>
              <a:buNone/>
              <a:defRPr/>
            </a:lvl3pPr>
            <a:lvl4pPr indent="-228600" lvl="3" marL="1828800" algn="l">
              <a:lnSpc>
                <a:spcPct val="90000"/>
              </a:lnSpc>
              <a:spcBef>
                <a:spcPts val="400"/>
              </a:spcBef>
              <a:spcAft>
                <a:spcPts val="0"/>
              </a:spcAft>
              <a:buClr>
                <a:schemeClr val="dk1"/>
              </a:buClr>
              <a:buSzPts val="1100"/>
              <a:buNone/>
              <a:defRPr/>
            </a:lvl4pPr>
            <a:lvl5pPr indent="-228600" lvl="4" marL="2286000" algn="l">
              <a:lnSpc>
                <a:spcPct val="90000"/>
              </a:lnSpc>
              <a:spcBef>
                <a:spcPts val="400"/>
              </a:spcBef>
              <a:spcAft>
                <a:spcPts val="0"/>
              </a:spcAft>
              <a:buClr>
                <a:schemeClr val="dk1"/>
              </a:buClr>
              <a:buSzPts val="1100"/>
              <a:buNone/>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49" name="Google Shape;149;p26"/>
          <p:cNvSpPr txBox="1"/>
          <p:nvPr>
            <p:ph idx="2" type="body"/>
          </p:nvPr>
        </p:nvSpPr>
        <p:spPr>
          <a:xfrm>
            <a:off x="324000" y="1134000"/>
            <a:ext cx="1323000" cy="3509437"/>
          </a:xfrm>
          <a:prstGeom prst="rect">
            <a:avLst/>
          </a:prstGeom>
          <a:noFill/>
          <a:ln>
            <a:noFill/>
          </a:ln>
        </p:spPr>
        <p:txBody>
          <a:bodyPr anchorCtr="0" anchor="t" bIns="0" lIns="0" spcFirstLastPara="1" rIns="0" wrap="square" tIns="0">
            <a:noAutofit/>
          </a:bodyPr>
          <a:lstStyle>
            <a:lvl1pPr indent="-317500" lvl="0" marL="457200" algn="l">
              <a:lnSpc>
                <a:spcPct val="90000"/>
              </a:lnSpc>
              <a:spcBef>
                <a:spcPts val="800"/>
              </a:spcBef>
              <a:spcAft>
                <a:spcPts val="0"/>
              </a:spcAft>
              <a:buClr>
                <a:srgbClr val="3F3F3F"/>
              </a:buClr>
              <a:buSzPts val="1400"/>
              <a:buChar char="•"/>
              <a:defRPr>
                <a:solidFill>
                  <a:srgbClr val="3F3F3F"/>
                </a:solidFill>
              </a:defRPr>
            </a:lvl1pPr>
            <a:lvl2pPr indent="-304800" lvl="1" marL="914400" algn="l">
              <a:lnSpc>
                <a:spcPct val="90000"/>
              </a:lnSpc>
              <a:spcBef>
                <a:spcPts val="400"/>
              </a:spcBef>
              <a:spcAft>
                <a:spcPts val="0"/>
              </a:spcAft>
              <a:buClr>
                <a:srgbClr val="3F3F3F"/>
              </a:buClr>
              <a:buSzPts val="1200"/>
              <a:buChar char="•"/>
              <a:defRPr>
                <a:solidFill>
                  <a:srgbClr val="3F3F3F"/>
                </a:solidFill>
              </a:defRPr>
            </a:lvl2pPr>
            <a:lvl3pPr indent="-298450" lvl="2" marL="1371600" algn="l">
              <a:lnSpc>
                <a:spcPct val="90000"/>
              </a:lnSpc>
              <a:spcBef>
                <a:spcPts val="400"/>
              </a:spcBef>
              <a:spcAft>
                <a:spcPts val="0"/>
              </a:spcAft>
              <a:buClr>
                <a:srgbClr val="3F3F3F"/>
              </a:buClr>
              <a:buSzPts val="1100"/>
              <a:buChar char="•"/>
              <a:defRPr>
                <a:solidFill>
                  <a:srgbClr val="3F3F3F"/>
                </a:solidFill>
              </a:defRPr>
            </a:lvl3pPr>
            <a:lvl4pPr indent="-298450" lvl="3" marL="1828800" algn="l">
              <a:lnSpc>
                <a:spcPct val="90000"/>
              </a:lnSpc>
              <a:spcBef>
                <a:spcPts val="400"/>
              </a:spcBef>
              <a:spcAft>
                <a:spcPts val="0"/>
              </a:spcAft>
              <a:buClr>
                <a:srgbClr val="3F3F3F"/>
              </a:buClr>
              <a:buSzPts val="1100"/>
              <a:buChar char="•"/>
              <a:defRPr>
                <a:solidFill>
                  <a:srgbClr val="3F3F3F"/>
                </a:solidFill>
              </a:defRPr>
            </a:lvl4pPr>
            <a:lvl5pPr indent="-298450" lvl="4" marL="2286000" algn="l">
              <a:lnSpc>
                <a:spcPct val="90000"/>
              </a:lnSpc>
              <a:spcBef>
                <a:spcPts val="400"/>
              </a:spcBef>
              <a:spcAft>
                <a:spcPts val="0"/>
              </a:spcAft>
              <a:buClr>
                <a:srgbClr val="3F3F3F"/>
              </a:buClr>
              <a:buSzPts val="1100"/>
              <a:buChar char="•"/>
              <a:defRPr>
                <a:solidFill>
                  <a:srgbClr val="3F3F3F"/>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50" name="Google Shape;150;p26"/>
          <p:cNvSpPr txBox="1"/>
          <p:nvPr>
            <p:ph idx="3" type="body"/>
          </p:nvPr>
        </p:nvSpPr>
        <p:spPr>
          <a:xfrm>
            <a:off x="1717838" y="1134000"/>
            <a:ext cx="1323000" cy="3509437"/>
          </a:xfrm>
          <a:prstGeom prst="rect">
            <a:avLst/>
          </a:prstGeom>
          <a:noFill/>
          <a:ln>
            <a:noFill/>
          </a:ln>
        </p:spPr>
        <p:txBody>
          <a:bodyPr anchorCtr="0" anchor="t" bIns="0" lIns="0" spcFirstLastPara="1" rIns="0" wrap="square" tIns="0">
            <a:no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51" name="Google Shape;151;p26"/>
          <p:cNvSpPr txBox="1"/>
          <p:nvPr>
            <p:ph idx="4" type="body"/>
          </p:nvPr>
        </p:nvSpPr>
        <p:spPr>
          <a:xfrm>
            <a:off x="3111675" y="1134000"/>
            <a:ext cx="1323000" cy="3509437"/>
          </a:xfrm>
          <a:prstGeom prst="rect">
            <a:avLst/>
          </a:prstGeom>
          <a:noFill/>
          <a:ln>
            <a:noFill/>
          </a:ln>
        </p:spPr>
        <p:txBody>
          <a:bodyPr anchorCtr="0" anchor="t" bIns="0" lIns="0" spcFirstLastPara="1" rIns="0" wrap="square" tIns="0">
            <a:no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52" name="Google Shape;152;p26"/>
          <p:cNvSpPr txBox="1"/>
          <p:nvPr>
            <p:ph idx="5" type="body"/>
          </p:nvPr>
        </p:nvSpPr>
        <p:spPr>
          <a:xfrm>
            <a:off x="4505513" y="1130651"/>
            <a:ext cx="1323000" cy="3509437"/>
          </a:xfrm>
          <a:prstGeom prst="rect">
            <a:avLst/>
          </a:prstGeom>
          <a:noFill/>
          <a:ln>
            <a:noFill/>
          </a:ln>
        </p:spPr>
        <p:txBody>
          <a:bodyPr anchorCtr="0" anchor="t" bIns="0" lIns="0" spcFirstLastPara="1" rIns="0" wrap="square" tIns="0">
            <a:no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53" name="Google Shape;153;p26"/>
          <p:cNvSpPr txBox="1"/>
          <p:nvPr>
            <p:ph idx="6" type="body"/>
          </p:nvPr>
        </p:nvSpPr>
        <p:spPr>
          <a:xfrm>
            <a:off x="5899350" y="1130651"/>
            <a:ext cx="1323000" cy="3512786"/>
          </a:xfrm>
          <a:prstGeom prst="rect">
            <a:avLst/>
          </a:prstGeom>
          <a:noFill/>
          <a:ln>
            <a:noFill/>
          </a:ln>
        </p:spPr>
        <p:txBody>
          <a:bodyPr anchorCtr="0" anchor="t" bIns="0" lIns="0" spcFirstLastPara="1" rIns="0" wrap="square" tIns="0">
            <a:no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54" name="Google Shape;154;p26"/>
          <p:cNvSpPr txBox="1"/>
          <p:nvPr>
            <p:ph idx="11" type="ftr"/>
          </p:nvPr>
        </p:nvSpPr>
        <p:spPr>
          <a:xfrm>
            <a:off x="324000" y="4767263"/>
            <a:ext cx="3086100" cy="273844"/>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55" name="Google Shape;155;p26"/>
          <p:cNvSpPr txBox="1"/>
          <p:nvPr>
            <p:ph idx="12" type="sldNum"/>
          </p:nvPr>
        </p:nvSpPr>
        <p:spPr>
          <a:xfrm>
            <a:off x="8585627" y="4801313"/>
            <a:ext cx="208813" cy="205743"/>
          </a:xfrm>
          <a:prstGeom prst="rect">
            <a:avLst/>
          </a:prstGeom>
          <a:noFill/>
          <a:ln>
            <a:noFill/>
          </a:ln>
        </p:spPr>
        <p:txBody>
          <a:bodyPr anchorCtr="0" anchor="ctr" bIns="0" lIns="0" spcFirstLastPara="1" rIns="0" wrap="square" tIns="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p:cSld name="Section Header">
    <p:spTree>
      <p:nvGrpSpPr>
        <p:cNvPr id="156" name="Shape 156"/>
        <p:cNvGrpSpPr/>
        <p:nvPr/>
      </p:nvGrpSpPr>
      <p:grpSpPr>
        <a:xfrm>
          <a:off x="0" y="0"/>
          <a:ext cx="0" cy="0"/>
          <a:chOff x="0" y="0"/>
          <a:chExt cx="0" cy="0"/>
        </a:xfrm>
      </p:grpSpPr>
      <p:sp>
        <p:nvSpPr>
          <p:cNvPr id="157" name="Google Shape;157;p27"/>
          <p:cNvSpPr/>
          <p:nvPr/>
        </p:nvSpPr>
        <p:spPr>
          <a:xfrm>
            <a:off x="4722829" y="318155"/>
            <a:ext cx="4128941" cy="4298623"/>
          </a:xfrm>
          <a:prstGeom prst="rect">
            <a:avLst/>
          </a:prstGeom>
          <a:solidFill>
            <a:schemeClr val="dk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Times New Roman"/>
              <a:ea typeface="Times New Roman"/>
              <a:cs typeface="Times New Roman"/>
              <a:sym typeface="Times New Roman"/>
            </a:endParaRPr>
          </a:p>
        </p:txBody>
      </p:sp>
      <p:sp>
        <p:nvSpPr>
          <p:cNvPr id="158" name="Google Shape;158;p27"/>
          <p:cNvSpPr txBox="1"/>
          <p:nvPr>
            <p:ph idx="11" type="ftr"/>
          </p:nvPr>
        </p:nvSpPr>
        <p:spPr>
          <a:xfrm>
            <a:off x="324000" y="4767263"/>
            <a:ext cx="3086100" cy="273844"/>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59" name="Google Shape;159;p27"/>
          <p:cNvSpPr txBox="1"/>
          <p:nvPr>
            <p:ph idx="12" type="sldNum"/>
          </p:nvPr>
        </p:nvSpPr>
        <p:spPr>
          <a:xfrm>
            <a:off x="8585627" y="4801313"/>
            <a:ext cx="208813" cy="205743"/>
          </a:xfrm>
          <a:prstGeom prst="rect">
            <a:avLst/>
          </a:prstGeom>
          <a:noFill/>
          <a:ln>
            <a:noFill/>
          </a:ln>
        </p:spPr>
        <p:txBody>
          <a:bodyPr anchorCtr="0" anchor="ctr" bIns="0" lIns="0" spcFirstLastPara="1" rIns="0" wrap="square" tIns="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
              <a:t>‹#›</a:t>
            </a:fld>
            <a:endParaRPr/>
          </a:p>
        </p:txBody>
      </p:sp>
      <p:sp>
        <p:nvSpPr>
          <p:cNvPr id="160" name="Google Shape;160;p27"/>
          <p:cNvSpPr txBox="1"/>
          <p:nvPr>
            <p:ph idx="1" type="subTitle"/>
          </p:nvPr>
        </p:nvSpPr>
        <p:spPr>
          <a:xfrm>
            <a:off x="4899581" y="2729399"/>
            <a:ext cx="3790452" cy="894028"/>
          </a:xfrm>
          <a:prstGeom prst="rect">
            <a:avLst/>
          </a:prstGeom>
          <a:solidFill>
            <a:schemeClr val="lt1"/>
          </a:solidFill>
          <a:ln>
            <a:noFill/>
          </a:ln>
        </p:spPr>
        <p:txBody>
          <a:bodyPr anchorCtr="0" anchor="ctr" bIns="0" lIns="189000" spcFirstLastPara="1" rIns="0" wrap="square" tIns="0">
            <a:noAutofit/>
          </a:bodyPr>
          <a:lstStyle>
            <a:lvl1pPr lvl="0" algn="l">
              <a:lnSpc>
                <a:spcPct val="100000"/>
              </a:lnSpc>
              <a:spcBef>
                <a:spcPts val="800"/>
              </a:spcBef>
              <a:spcAft>
                <a:spcPts val="0"/>
              </a:spcAft>
              <a:buClr>
                <a:schemeClr val="dk1"/>
              </a:buClr>
              <a:buSzPts val="1400"/>
              <a:buNone/>
              <a:defRPr i="1" sz="1400">
                <a:solidFill>
                  <a:schemeClr val="dk1"/>
                </a:solidFill>
                <a:latin typeface="Times New Roman"/>
                <a:ea typeface="Times New Roman"/>
                <a:cs typeface="Times New Roman"/>
                <a:sym typeface="Times New Roman"/>
              </a:defRPr>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sp>
        <p:nvSpPr>
          <p:cNvPr id="161" name="Google Shape;161;p27"/>
          <p:cNvSpPr txBox="1"/>
          <p:nvPr>
            <p:ph type="title"/>
          </p:nvPr>
        </p:nvSpPr>
        <p:spPr>
          <a:xfrm>
            <a:off x="4899581" y="744977"/>
            <a:ext cx="3790452" cy="1885101"/>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chemeClr val="lt1"/>
              </a:buClr>
              <a:buSzPts val="4100"/>
              <a:buFont typeface="Arial"/>
              <a:buNone/>
              <a:defRPr sz="4100" cap="none">
                <a:solidFill>
                  <a:schemeClr val="l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p:cSld name="Title and Content">
    <p:spTree>
      <p:nvGrpSpPr>
        <p:cNvPr id="162" name="Shape 162"/>
        <p:cNvGrpSpPr/>
        <p:nvPr/>
      </p:nvGrpSpPr>
      <p:grpSpPr>
        <a:xfrm>
          <a:off x="0" y="0"/>
          <a:ext cx="0" cy="0"/>
          <a:chOff x="0" y="0"/>
          <a:chExt cx="0" cy="0"/>
        </a:xfrm>
      </p:grpSpPr>
      <p:sp>
        <p:nvSpPr>
          <p:cNvPr id="163" name="Google Shape;163;p28"/>
          <p:cNvSpPr txBox="1"/>
          <p:nvPr>
            <p:ph type="title"/>
          </p:nvPr>
        </p:nvSpPr>
        <p:spPr>
          <a:xfrm>
            <a:off x="324000" y="324000"/>
            <a:ext cx="6898500" cy="32400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chemeClr val="dk1"/>
              </a:buClr>
              <a:buSzPts val="2400"/>
              <a:buFont typeface="Arial"/>
              <a:buNone/>
              <a:defRPr>
                <a:solidFill>
                  <a:schemeClr val="dk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64" name="Google Shape;164;p28"/>
          <p:cNvSpPr txBox="1"/>
          <p:nvPr>
            <p:ph idx="11" type="ftr"/>
          </p:nvPr>
        </p:nvSpPr>
        <p:spPr>
          <a:xfrm>
            <a:off x="324000" y="4767263"/>
            <a:ext cx="3086100" cy="273844"/>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65" name="Google Shape;165;p28"/>
          <p:cNvSpPr txBox="1"/>
          <p:nvPr>
            <p:ph idx="12" type="sldNum"/>
          </p:nvPr>
        </p:nvSpPr>
        <p:spPr>
          <a:xfrm>
            <a:off x="8585627" y="4801313"/>
            <a:ext cx="208813" cy="205743"/>
          </a:xfrm>
          <a:prstGeom prst="rect">
            <a:avLst/>
          </a:prstGeom>
          <a:noFill/>
          <a:ln>
            <a:noFill/>
          </a:ln>
        </p:spPr>
        <p:txBody>
          <a:bodyPr anchorCtr="0" anchor="ctr" bIns="0" lIns="0" spcFirstLastPara="1" rIns="0" wrap="square" tIns="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
              <a:t>‹#›</a:t>
            </a:fld>
            <a:endParaRPr/>
          </a:p>
        </p:txBody>
      </p:sp>
      <p:sp>
        <p:nvSpPr>
          <p:cNvPr id="166" name="Google Shape;166;p28"/>
          <p:cNvSpPr txBox="1"/>
          <p:nvPr>
            <p:ph idx="1" type="body"/>
          </p:nvPr>
        </p:nvSpPr>
        <p:spPr>
          <a:xfrm>
            <a:off x="324000" y="784781"/>
            <a:ext cx="6898500" cy="3847941"/>
          </a:xfrm>
          <a:prstGeom prst="rect">
            <a:avLst/>
          </a:prstGeom>
          <a:noFill/>
          <a:ln>
            <a:noFill/>
          </a:ln>
        </p:spPr>
        <p:txBody>
          <a:bodyPr anchorCtr="0" anchor="t" bIns="0" lIns="0" spcFirstLastPara="1" rIns="0" wrap="square" tIns="0">
            <a:no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p:cSld name="Two Content">
    <p:spTree>
      <p:nvGrpSpPr>
        <p:cNvPr id="167" name="Shape 167"/>
        <p:cNvGrpSpPr/>
        <p:nvPr/>
      </p:nvGrpSpPr>
      <p:grpSpPr>
        <a:xfrm>
          <a:off x="0" y="0"/>
          <a:ext cx="0" cy="0"/>
          <a:chOff x="0" y="0"/>
          <a:chExt cx="0" cy="0"/>
        </a:xfrm>
      </p:grpSpPr>
      <p:sp>
        <p:nvSpPr>
          <p:cNvPr id="168" name="Google Shape;168;p29"/>
          <p:cNvSpPr txBox="1"/>
          <p:nvPr>
            <p:ph type="title"/>
          </p:nvPr>
        </p:nvSpPr>
        <p:spPr>
          <a:xfrm>
            <a:off x="324000" y="324000"/>
            <a:ext cx="6898500" cy="32400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chemeClr val="dk1"/>
              </a:buClr>
              <a:buSzPts val="2400"/>
              <a:buFont typeface="Arial"/>
              <a:buNone/>
              <a:defRPr>
                <a:solidFill>
                  <a:schemeClr val="dk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69" name="Google Shape;169;p29"/>
          <p:cNvSpPr txBox="1"/>
          <p:nvPr>
            <p:ph idx="11" type="ftr"/>
          </p:nvPr>
        </p:nvSpPr>
        <p:spPr>
          <a:xfrm>
            <a:off x="324000" y="4767263"/>
            <a:ext cx="3086100" cy="273844"/>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70" name="Google Shape;170;p29"/>
          <p:cNvSpPr txBox="1"/>
          <p:nvPr>
            <p:ph idx="12" type="sldNum"/>
          </p:nvPr>
        </p:nvSpPr>
        <p:spPr>
          <a:xfrm>
            <a:off x="8585627" y="4801313"/>
            <a:ext cx="208813" cy="205743"/>
          </a:xfrm>
          <a:prstGeom prst="rect">
            <a:avLst/>
          </a:prstGeom>
          <a:noFill/>
          <a:ln>
            <a:noFill/>
          </a:ln>
        </p:spPr>
        <p:txBody>
          <a:bodyPr anchorCtr="0" anchor="ctr" bIns="0" lIns="0" spcFirstLastPara="1" rIns="0" wrap="square" tIns="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
              <a:t>‹#›</a:t>
            </a:fld>
            <a:endParaRPr/>
          </a:p>
        </p:txBody>
      </p:sp>
      <p:sp>
        <p:nvSpPr>
          <p:cNvPr id="171" name="Google Shape;171;p29"/>
          <p:cNvSpPr txBox="1"/>
          <p:nvPr>
            <p:ph idx="1" type="body"/>
          </p:nvPr>
        </p:nvSpPr>
        <p:spPr>
          <a:xfrm>
            <a:off x="324000" y="784782"/>
            <a:ext cx="3326873" cy="3847941"/>
          </a:xfrm>
          <a:prstGeom prst="rect">
            <a:avLst/>
          </a:prstGeom>
          <a:noFill/>
          <a:ln>
            <a:noFill/>
          </a:ln>
        </p:spPr>
        <p:txBody>
          <a:bodyPr anchorCtr="0" anchor="t" bIns="0" lIns="0" spcFirstLastPara="1" rIns="0" wrap="square" tIns="0">
            <a:no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72" name="Google Shape;172;p29"/>
          <p:cNvSpPr txBox="1"/>
          <p:nvPr>
            <p:ph idx="2" type="body"/>
          </p:nvPr>
        </p:nvSpPr>
        <p:spPr>
          <a:xfrm>
            <a:off x="3895627" y="784782"/>
            <a:ext cx="3326873" cy="3847941"/>
          </a:xfrm>
          <a:prstGeom prst="rect">
            <a:avLst/>
          </a:prstGeom>
          <a:noFill/>
          <a:ln>
            <a:noFill/>
          </a:ln>
        </p:spPr>
        <p:txBody>
          <a:bodyPr anchorCtr="0" anchor="t" bIns="0" lIns="0" spcFirstLastPara="1" rIns="0" wrap="square" tIns="0">
            <a:no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p:cSld name="Comparison">
    <p:spTree>
      <p:nvGrpSpPr>
        <p:cNvPr id="173" name="Shape 173"/>
        <p:cNvGrpSpPr/>
        <p:nvPr/>
      </p:nvGrpSpPr>
      <p:grpSpPr>
        <a:xfrm>
          <a:off x="0" y="0"/>
          <a:ext cx="0" cy="0"/>
          <a:chOff x="0" y="0"/>
          <a:chExt cx="0" cy="0"/>
        </a:xfrm>
      </p:grpSpPr>
      <p:sp>
        <p:nvSpPr>
          <p:cNvPr id="174" name="Google Shape;174;p30"/>
          <p:cNvSpPr txBox="1"/>
          <p:nvPr>
            <p:ph type="title"/>
          </p:nvPr>
        </p:nvSpPr>
        <p:spPr>
          <a:xfrm>
            <a:off x="324000" y="324000"/>
            <a:ext cx="6898500" cy="32400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chemeClr val="dk1"/>
              </a:buClr>
              <a:buSzPts val="2400"/>
              <a:buFont typeface="Arial"/>
              <a:buNone/>
              <a:defRPr>
                <a:solidFill>
                  <a:schemeClr val="dk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75" name="Google Shape;175;p30"/>
          <p:cNvSpPr txBox="1"/>
          <p:nvPr>
            <p:ph idx="11" type="ftr"/>
          </p:nvPr>
        </p:nvSpPr>
        <p:spPr>
          <a:xfrm>
            <a:off x="324000" y="4767263"/>
            <a:ext cx="3086100" cy="273844"/>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76" name="Google Shape;176;p30"/>
          <p:cNvSpPr txBox="1"/>
          <p:nvPr>
            <p:ph idx="12" type="sldNum"/>
          </p:nvPr>
        </p:nvSpPr>
        <p:spPr>
          <a:xfrm>
            <a:off x="8585627" y="4801313"/>
            <a:ext cx="208813" cy="205743"/>
          </a:xfrm>
          <a:prstGeom prst="rect">
            <a:avLst/>
          </a:prstGeom>
          <a:noFill/>
          <a:ln>
            <a:noFill/>
          </a:ln>
        </p:spPr>
        <p:txBody>
          <a:bodyPr anchorCtr="0" anchor="ctr" bIns="0" lIns="0" spcFirstLastPara="1" rIns="0" wrap="square" tIns="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
              <a:t>‹#›</a:t>
            </a:fld>
            <a:endParaRPr/>
          </a:p>
        </p:txBody>
      </p:sp>
      <p:sp>
        <p:nvSpPr>
          <p:cNvPr id="177" name="Google Shape;177;p30"/>
          <p:cNvSpPr txBox="1"/>
          <p:nvPr>
            <p:ph idx="1" type="body"/>
          </p:nvPr>
        </p:nvSpPr>
        <p:spPr>
          <a:xfrm>
            <a:off x="324000" y="801315"/>
            <a:ext cx="3326130" cy="617934"/>
          </a:xfrm>
          <a:prstGeom prst="rect">
            <a:avLst/>
          </a:prstGeom>
          <a:solidFill>
            <a:schemeClr val="dk1"/>
          </a:solidFill>
          <a:ln>
            <a:noFill/>
          </a:ln>
        </p:spPr>
        <p:txBody>
          <a:bodyPr anchorCtr="0" anchor="ctr" bIns="0" lIns="0" spcFirstLastPara="1" rIns="0" wrap="square" tIns="0">
            <a:noAutofit/>
          </a:bodyPr>
          <a:lstStyle>
            <a:lvl1pPr indent="-228600" lvl="0" marL="457200" algn="l">
              <a:lnSpc>
                <a:spcPct val="90000"/>
              </a:lnSpc>
              <a:spcBef>
                <a:spcPts val="800"/>
              </a:spcBef>
              <a:spcAft>
                <a:spcPts val="0"/>
              </a:spcAft>
              <a:buClr>
                <a:schemeClr val="lt1"/>
              </a:buClr>
              <a:buSzPts val="1800"/>
              <a:buNone/>
              <a:defRPr b="1" sz="1800">
                <a:solidFill>
                  <a:schemeClr val="lt1"/>
                </a:solidFill>
              </a:defRPr>
            </a:lvl1pPr>
            <a:lvl2pPr indent="-228600" lvl="1" marL="914400" algn="l">
              <a:lnSpc>
                <a:spcPct val="90000"/>
              </a:lnSpc>
              <a:spcBef>
                <a:spcPts val="400"/>
              </a:spcBef>
              <a:spcAft>
                <a:spcPts val="0"/>
              </a:spcAft>
              <a:buClr>
                <a:schemeClr val="dk1"/>
              </a:buClr>
              <a:buSzPts val="1500"/>
              <a:buNone/>
              <a:defRPr b="1" sz="1500"/>
            </a:lvl2pPr>
            <a:lvl3pPr indent="-228600" lvl="2" marL="1371600" algn="l">
              <a:lnSpc>
                <a:spcPct val="90000"/>
              </a:lnSpc>
              <a:spcBef>
                <a:spcPts val="400"/>
              </a:spcBef>
              <a:spcAft>
                <a:spcPts val="0"/>
              </a:spcAft>
              <a:buClr>
                <a:schemeClr val="dk1"/>
              </a:buClr>
              <a:buSzPts val="1400"/>
              <a:buNone/>
              <a:defRPr b="1" sz="1400"/>
            </a:lvl3pPr>
            <a:lvl4pPr indent="-228600" lvl="3" marL="1828800" algn="l">
              <a:lnSpc>
                <a:spcPct val="90000"/>
              </a:lnSpc>
              <a:spcBef>
                <a:spcPts val="400"/>
              </a:spcBef>
              <a:spcAft>
                <a:spcPts val="0"/>
              </a:spcAft>
              <a:buClr>
                <a:schemeClr val="dk1"/>
              </a:buClr>
              <a:buSzPts val="1200"/>
              <a:buNone/>
              <a:defRPr b="1" sz="1200"/>
            </a:lvl4pPr>
            <a:lvl5pPr indent="-228600" lvl="4" marL="2286000" algn="l">
              <a:lnSpc>
                <a:spcPct val="90000"/>
              </a:lnSpc>
              <a:spcBef>
                <a:spcPts val="400"/>
              </a:spcBef>
              <a:spcAft>
                <a:spcPts val="0"/>
              </a:spcAft>
              <a:buClr>
                <a:schemeClr val="dk1"/>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178" name="Google Shape;178;p30"/>
          <p:cNvSpPr txBox="1"/>
          <p:nvPr>
            <p:ph idx="2" type="body"/>
          </p:nvPr>
        </p:nvSpPr>
        <p:spPr>
          <a:xfrm>
            <a:off x="3896370" y="801315"/>
            <a:ext cx="3326130" cy="617934"/>
          </a:xfrm>
          <a:prstGeom prst="rect">
            <a:avLst/>
          </a:prstGeom>
          <a:solidFill>
            <a:schemeClr val="dk1"/>
          </a:solidFill>
          <a:ln>
            <a:noFill/>
          </a:ln>
        </p:spPr>
        <p:txBody>
          <a:bodyPr anchorCtr="0" anchor="ctr" bIns="0" lIns="0" spcFirstLastPara="1" rIns="0" wrap="square" tIns="0">
            <a:noAutofit/>
          </a:bodyPr>
          <a:lstStyle>
            <a:lvl1pPr indent="-228600" lvl="0" marL="457200" algn="l">
              <a:lnSpc>
                <a:spcPct val="90000"/>
              </a:lnSpc>
              <a:spcBef>
                <a:spcPts val="800"/>
              </a:spcBef>
              <a:spcAft>
                <a:spcPts val="0"/>
              </a:spcAft>
              <a:buClr>
                <a:schemeClr val="lt1"/>
              </a:buClr>
              <a:buSzPts val="1800"/>
              <a:buNone/>
              <a:defRPr b="1" sz="1800">
                <a:solidFill>
                  <a:schemeClr val="lt1"/>
                </a:solidFill>
              </a:defRPr>
            </a:lvl1pPr>
            <a:lvl2pPr indent="-228600" lvl="1" marL="914400" algn="l">
              <a:lnSpc>
                <a:spcPct val="90000"/>
              </a:lnSpc>
              <a:spcBef>
                <a:spcPts val="400"/>
              </a:spcBef>
              <a:spcAft>
                <a:spcPts val="0"/>
              </a:spcAft>
              <a:buClr>
                <a:schemeClr val="dk1"/>
              </a:buClr>
              <a:buSzPts val="1500"/>
              <a:buNone/>
              <a:defRPr b="1" sz="1500"/>
            </a:lvl2pPr>
            <a:lvl3pPr indent="-228600" lvl="2" marL="1371600" algn="l">
              <a:lnSpc>
                <a:spcPct val="90000"/>
              </a:lnSpc>
              <a:spcBef>
                <a:spcPts val="400"/>
              </a:spcBef>
              <a:spcAft>
                <a:spcPts val="0"/>
              </a:spcAft>
              <a:buClr>
                <a:schemeClr val="dk1"/>
              </a:buClr>
              <a:buSzPts val="1400"/>
              <a:buNone/>
              <a:defRPr b="1" sz="1400"/>
            </a:lvl3pPr>
            <a:lvl4pPr indent="-228600" lvl="3" marL="1828800" algn="l">
              <a:lnSpc>
                <a:spcPct val="90000"/>
              </a:lnSpc>
              <a:spcBef>
                <a:spcPts val="400"/>
              </a:spcBef>
              <a:spcAft>
                <a:spcPts val="0"/>
              </a:spcAft>
              <a:buClr>
                <a:schemeClr val="dk1"/>
              </a:buClr>
              <a:buSzPts val="1200"/>
              <a:buNone/>
              <a:defRPr b="1" sz="1200"/>
            </a:lvl4pPr>
            <a:lvl5pPr indent="-228600" lvl="4" marL="2286000" algn="l">
              <a:lnSpc>
                <a:spcPct val="90000"/>
              </a:lnSpc>
              <a:spcBef>
                <a:spcPts val="400"/>
              </a:spcBef>
              <a:spcAft>
                <a:spcPts val="0"/>
              </a:spcAft>
              <a:buClr>
                <a:schemeClr val="dk1"/>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179" name="Google Shape;179;p30"/>
          <p:cNvSpPr txBox="1"/>
          <p:nvPr>
            <p:ph idx="3" type="body"/>
          </p:nvPr>
        </p:nvSpPr>
        <p:spPr>
          <a:xfrm>
            <a:off x="324001" y="1572564"/>
            <a:ext cx="3326130" cy="3069683"/>
          </a:xfrm>
          <a:prstGeom prst="rect">
            <a:avLst/>
          </a:prstGeom>
          <a:noFill/>
          <a:ln>
            <a:noFill/>
          </a:ln>
        </p:spPr>
        <p:txBody>
          <a:bodyPr anchorCtr="0" anchor="t" bIns="0" lIns="0" spcFirstLastPara="1" rIns="0" wrap="square" tIns="0">
            <a:no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80" name="Google Shape;180;p30"/>
          <p:cNvSpPr txBox="1"/>
          <p:nvPr>
            <p:ph idx="4" type="body"/>
          </p:nvPr>
        </p:nvSpPr>
        <p:spPr>
          <a:xfrm>
            <a:off x="3896370" y="1572564"/>
            <a:ext cx="3326130" cy="3069683"/>
          </a:xfrm>
          <a:prstGeom prst="rect">
            <a:avLst/>
          </a:prstGeom>
          <a:noFill/>
          <a:ln>
            <a:noFill/>
          </a:ln>
        </p:spPr>
        <p:txBody>
          <a:bodyPr anchorCtr="0" anchor="t" bIns="0" lIns="0" spcFirstLastPara="1" rIns="0" wrap="square" tIns="0">
            <a:no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p:cSld name="Content with Caption">
    <p:spTree>
      <p:nvGrpSpPr>
        <p:cNvPr id="181" name="Shape 181"/>
        <p:cNvGrpSpPr/>
        <p:nvPr/>
      </p:nvGrpSpPr>
      <p:grpSpPr>
        <a:xfrm>
          <a:off x="0" y="0"/>
          <a:ext cx="0" cy="0"/>
          <a:chOff x="0" y="0"/>
          <a:chExt cx="0" cy="0"/>
        </a:xfrm>
      </p:grpSpPr>
      <p:sp>
        <p:nvSpPr>
          <p:cNvPr id="182" name="Google Shape;182;p31"/>
          <p:cNvSpPr txBox="1"/>
          <p:nvPr>
            <p:ph idx="11" type="ftr"/>
          </p:nvPr>
        </p:nvSpPr>
        <p:spPr>
          <a:xfrm>
            <a:off x="324000" y="4767263"/>
            <a:ext cx="3086100" cy="273844"/>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83" name="Google Shape;183;p31"/>
          <p:cNvSpPr txBox="1"/>
          <p:nvPr>
            <p:ph idx="12" type="sldNum"/>
          </p:nvPr>
        </p:nvSpPr>
        <p:spPr>
          <a:xfrm>
            <a:off x="8585627" y="4801313"/>
            <a:ext cx="208813" cy="205743"/>
          </a:xfrm>
          <a:prstGeom prst="rect">
            <a:avLst/>
          </a:prstGeom>
          <a:noFill/>
          <a:ln>
            <a:noFill/>
          </a:ln>
        </p:spPr>
        <p:txBody>
          <a:bodyPr anchorCtr="0" anchor="ctr" bIns="0" lIns="0" spcFirstLastPara="1" rIns="0" wrap="square" tIns="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
              <a:t>‹#›</a:t>
            </a:fld>
            <a:endParaRPr/>
          </a:p>
        </p:txBody>
      </p:sp>
      <p:sp>
        <p:nvSpPr>
          <p:cNvPr id="184" name="Google Shape;184;p31"/>
          <p:cNvSpPr txBox="1"/>
          <p:nvPr>
            <p:ph type="title"/>
          </p:nvPr>
        </p:nvSpPr>
        <p:spPr>
          <a:xfrm>
            <a:off x="324001" y="342900"/>
            <a:ext cx="2369709" cy="120015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dk1"/>
              </a:buClr>
              <a:buSzPts val="2100"/>
              <a:buFont typeface="Arial"/>
              <a:buNone/>
              <a:defRPr sz="21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85" name="Google Shape;185;p31"/>
          <p:cNvSpPr txBox="1"/>
          <p:nvPr>
            <p:ph idx="1" type="body"/>
          </p:nvPr>
        </p:nvSpPr>
        <p:spPr>
          <a:xfrm>
            <a:off x="324001" y="1543050"/>
            <a:ext cx="2369709" cy="3094938"/>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800"/>
              </a:spcBef>
              <a:spcAft>
                <a:spcPts val="0"/>
              </a:spcAft>
              <a:buClr>
                <a:schemeClr val="dk1"/>
              </a:buClr>
              <a:buSzPts val="1200"/>
              <a:buFont typeface="Arial"/>
              <a:buNone/>
              <a:defRPr sz="1200"/>
            </a:lvl1pPr>
            <a:lvl2pPr indent="-228600" lvl="1" marL="914400" algn="l">
              <a:lnSpc>
                <a:spcPct val="90000"/>
              </a:lnSpc>
              <a:spcBef>
                <a:spcPts val="400"/>
              </a:spcBef>
              <a:spcAft>
                <a:spcPts val="0"/>
              </a:spcAft>
              <a:buClr>
                <a:schemeClr val="dk1"/>
              </a:buClr>
              <a:buSzPts val="1100"/>
              <a:buNone/>
              <a:defRPr sz="1100"/>
            </a:lvl2pPr>
            <a:lvl3pPr indent="-228600" lvl="2" marL="1371600" algn="l">
              <a:lnSpc>
                <a:spcPct val="90000"/>
              </a:lnSpc>
              <a:spcBef>
                <a:spcPts val="400"/>
              </a:spcBef>
              <a:spcAft>
                <a:spcPts val="0"/>
              </a:spcAft>
              <a:buClr>
                <a:schemeClr val="dk1"/>
              </a:buClr>
              <a:buSzPts val="900"/>
              <a:buNone/>
              <a:defRPr sz="900"/>
            </a:lvl3pPr>
            <a:lvl4pPr indent="-228600" lvl="3" marL="1828800" algn="l">
              <a:lnSpc>
                <a:spcPct val="90000"/>
              </a:lnSpc>
              <a:spcBef>
                <a:spcPts val="400"/>
              </a:spcBef>
              <a:spcAft>
                <a:spcPts val="0"/>
              </a:spcAft>
              <a:buClr>
                <a:schemeClr val="dk1"/>
              </a:buClr>
              <a:buSzPts val="800"/>
              <a:buNone/>
              <a:defRPr sz="800"/>
            </a:lvl4pPr>
            <a:lvl5pPr indent="-228600" lvl="4" marL="2286000" algn="l">
              <a:lnSpc>
                <a:spcPct val="9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186" name="Google Shape;186;p31"/>
          <p:cNvSpPr txBox="1"/>
          <p:nvPr>
            <p:ph idx="2" type="body"/>
          </p:nvPr>
        </p:nvSpPr>
        <p:spPr>
          <a:xfrm>
            <a:off x="2828041" y="342901"/>
            <a:ext cx="4517795" cy="4295088"/>
          </a:xfrm>
          <a:prstGeom prst="rect">
            <a:avLst/>
          </a:prstGeom>
          <a:noFill/>
          <a:ln>
            <a:noFill/>
          </a:ln>
        </p:spPr>
        <p:txBody>
          <a:bodyPr anchorCtr="0" anchor="t" bIns="0" lIns="0" spcFirstLastPara="1" rIns="0" wrap="square" tIns="0">
            <a:noAutofit/>
          </a:bodyPr>
          <a:lstStyle>
            <a:lvl1pPr indent="-323850" lvl="0" marL="457200" algn="l">
              <a:lnSpc>
                <a:spcPct val="90000"/>
              </a:lnSpc>
              <a:spcBef>
                <a:spcPts val="800"/>
              </a:spcBef>
              <a:spcAft>
                <a:spcPts val="0"/>
              </a:spcAft>
              <a:buClr>
                <a:schemeClr val="dk1"/>
              </a:buClr>
              <a:buSzPts val="1500"/>
              <a:buChar char="•"/>
              <a:defRPr sz="1500"/>
            </a:lvl1pPr>
            <a:lvl2pPr indent="-317500" lvl="1" marL="914400" algn="l">
              <a:lnSpc>
                <a:spcPct val="90000"/>
              </a:lnSpc>
              <a:spcBef>
                <a:spcPts val="400"/>
              </a:spcBef>
              <a:spcAft>
                <a:spcPts val="0"/>
              </a:spcAft>
              <a:buClr>
                <a:schemeClr val="dk1"/>
              </a:buClr>
              <a:buSzPts val="1400"/>
              <a:buChar char="•"/>
              <a:defRPr sz="1400"/>
            </a:lvl2pPr>
            <a:lvl3pPr indent="-304800" lvl="2" marL="1371600" algn="l">
              <a:lnSpc>
                <a:spcPct val="90000"/>
              </a:lnSpc>
              <a:spcBef>
                <a:spcPts val="400"/>
              </a:spcBef>
              <a:spcAft>
                <a:spcPts val="0"/>
              </a:spcAft>
              <a:buClr>
                <a:schemeClr val="dk1"/>
              </a:buClr>
              <a:buSzPts val="1200"/>
              <a:buChar char="•"/>
              <a:defRPr sz="1200"/>
            </a:lvl3pPr>
            <a:lvl4pPr indent="-298450" lvl="3" marL="1828800" algn="l">
              <a:lnSpc>
                <a:spcPct val="90000"/>
              </a:lnSpc>
              <a:spcBef>
                <a:spcPts val="400"/>
              </a:spcBef>
              <a:spcAft>
                <a:spcPts val="0"/>
              </a:spcAft>
              <a:buClr>
                <a:schemeClr val="dk1"/>
              </a:buClr>
              <a:buSzPts val="1100"/>
              <a:buChar char="•"/>
              <a:defRPr sz="1100"/>
            </a:lvl4pPr>
            <a:lvl5pPr indent="-298450" lvl="4" marL="2286000" algn="l">
              <a:lnSpc>
                <a:spcPct val="90000"/>
              </a:lnSpc>
              <a:spcBef>
                <a:spcPts val="400"/>
              </a:spcBef>
              <a:spcAft>
                <a:spcPts val="0"/>
              </a:spcAft>
              <a:buClr>
                <a:schemeClr val="dk1"/>
              </a:buClr>
              <a:buSzPts val="1100"/>
              <a:buChar char="•"/>
              <a:defRPr sz="1100"/>
            </a:lvl5pPr>
            <a:lvl6pPr indent="-323850" lvl="5" marL="2743200" algn="l">
              <a:lnSpc>
                <a:spcPct val="90000"/>
              </a:lnSpc>
              <a:spcBef>
                <a:spcPts val="400"/>
              </a:spcBef>
              <a:spcAft>
                <a:spcPts val="0"/>
              </a:spcAft>
              <a:buClr>
                <a:schemeClr val="dk1"/>
              </a:buClr>
              <a:buSzPts val="1500"/>
              <a:buChar char="•"/>
              <a:defRPr sz="1500"/>
            </a:lvl6pPr>
            <a:lvl7pPr indent="-323850" lvl="6" marL="3200400" algn="l">
              <a:lnSpc>
                <a:spcPct val="90000"/>
              </a:lnSpc>
              <a:spcBef>
                <a:spcPts val="400"/>
              </a:spcBef>
              <a:spcAft>
                <a:spcPts val="0"/>
              </a:spcAft>
              <a:buClr>
                <a:schemeClr val="dk1"/>
              </a:buClr>
              <a:buSzPts val="1500"/>
              <a:buChar char="•"/>
              <a:defRPr sz="1500"/>
            </a:lvl7pPr>
            <a:lvl8pPr indent="-323850" lvl="7" marL="3657600" algn="l">
              <a:lnSpc>
                <a:spcPct val="90000"/>
              </a:lnSpc>
              <a:spcBef>
                <a:spcPts val="400"/>
              </a:spcBef>
              <a:spcAft>
                <a:spcPts val="0"/>
              </a:spcAft>
              <a:buClr>
                <a:schemeClr val="dk1"/>
              </a:buClr>
              <a:buSzPts val="1500"/>
              <a:buChar char="•"/>
              <a:defRPr sz="1500"/>
            </a:lvl8pPr>
            <a:lvl9pPr indent="-323850" lvl="8" marL="4114800" algn="l">
              <a:lnSpc>
                <a:spcPct val="90000"/>
              </a:lnSpc>
              <a:spcBef>
                <a:spcPts val="400"/>
              </a:spcBef>
              <a:spcAft>
                <a:spcPts val="0"/>
              </a:spcAft>
              <a:buClr>
                <a:schemeClr val="dk1"/>
              </a:buClr>
              <a:buSzPts val="1500"/>
              <a:buChar char="•"/>
              <a:defRPr sz="1500"/>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p:cSld name="Picture with Caption">
    <p:spTree>
      <p:nvGrpSpPr>
        <p:cNvPr id="187" name="Shape 187"/>
        <p:cNvGrpSpPr/>
        <p:nvPr/>
      </p:nvGrpSpPr>
      <p:grpSpPr>
        <a:xfrm>
          <a:off x="0" y="0"/>
          <a:ext cx="0" cy="0"/>
          <a:chOff x="0" y="0"/>
          <a:chExt cx="0" cy="0"/>
        </a:xfrm>
      </p:grpSpPr>
      <p:sp>
        <p:nvSpPr>
          <p:cNvPr id="188" name="Google Shape;188;p32"/>
          <p:cNvSpPr txBox="1"/>
          <p:nvPr>
            <p:ph idx="11" type="ftr"/>
          </p:nvPr>
        </p:nvSpPr>
        <p:spPr>
          <a:xfrm>
            <a:off x="324000" y="4767263"/>
            <a:ext cx="3086100" cy="273844"/>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89" name="Google Shape;189;p32"/>
          <p:cNvSpPr txBox="1"/>
          <p:nvPr>
            <p:ph idx="12" type="sldNum"/>
          </p:nvPr>
        </p:nvSpPr>
        <p:spPr>
          <a:xfrm>
            <a:off x="8585627" y="4801313"/>
            <a:ext cx="208813" cy="205743"/>
          </a:xfrm>
          <a:prstGeom prst="rect">
            <a:avLst/>
          </a:prstGeom>
          <a:noFill/>
          <a:ln>
            <a:noFill/>
          </a:ln>
        </p:spPr>
        <p:txBody>
          <a:bodyPr anchorCtr="0" anchor="ctr" bIns="0" lIns="0" spcFirstLastPara="1" rIns="0" wrap="square" tIns="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
              <a:t>‹#›</a:t>
            </a:fld>
            <a:endParaRPr/>
          </a:p>
        </p:txBody>
      </p:sp>
      <p:sp>
        <p:nvSpPr>
          <p:cNvPr id="190" name="Google Shape;190;p32"/>
          <p:cNvSpPr txBox="1"/>
          <p:nvPr>
            <p:ph type="title"/>
          </p:nvPr>
        </p:nvSpPr>
        <p:spPr>
          <a:xfrm>
            <a:off x="324001" y="342900"/>
            <a:ext cx="2369709" cy="120015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dk1"/>
              </a:buClr>
              <a:buSzPts val="2100"/>
              <a:buFont typeface="Arial"/>
              <a:buNone/>
              <a:defRPr sz="21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91" name="Google Shape;191;p32"/>
          <p:cNvSpPr txBox="1"/>
          <p:nvPr>
            <p:ph idx="1" type="body"/>
          </p:nvPr>
        </p:nvSpPr>
        <p:spPr>
          <a:xfrm>
            <a:off x="324001" y="1543050"/>
            <a:ext cx="2369709" cy="3094938"/>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800"/>
              </a:spcBef>
              <a:spcAft>
                <a:spcPts val="0"/>
              </a:spcAft>
              <a:buClr>
                <a:schemeClr val="dk1"/>
              </a:buClr>
              <a:buSzPts val="1200"/>
              <a:buFont typeface="Arial"/>
              <a:buNone/>
              <a:defRPr sz="1200"/>
            </a:lvl1pPr>
            <a:lvl2pPr indent="-228600" lvl="1" marL="914400" algn="l">
              <a:lnSpc>
                <a:spcPct val="90000"/>
              </a:lnSpc>
              <a:spcBef>
                <a:spcPts val="400"/>
              </a:spcBef>
              <a:spcAft>
                <a:spcPts val="0"/>
              </a:spcAft>
              <a:buClr>
                <a:schemeClr val="dk1"/>
              </a:buClr>
              <a:buSzPts val="1100"/>
              <a:buNone/>
              <a:defRPr sz="1100"/>
            </a:lvl2pPr>
            <a:lvl3pPr indent="-228600" lvl="2" marL="1371600" algn="l">
              <a:lnSpc>
                <a:spcPct val="90000"/>
              </a:lnSpc>
              <a:spcBef>
                <a:spcPts val="400"/>
              </a:spcBef>
              <a:spcAft>
                <a:spcPts val="0"/>
              </a:spcAft>
              <a:buClr>
                <a:schemeClr val="dk1"/>
              </a:buClr>
              <a:buSzPts val="900"/>
              <a:buNone/>
              <a:defRPr sz="900"/>
            </a:lvl3pPr>
            <a:lvl4pPr indent="-228600" lvl="3" marL="1828800" algn="l">
              <a:lnSpc>
                <a:spcPct val="90000"/>
              </a:lnSpc>
              <a:spcBef>
                <a:spcPts val="400"/>
              </a:spcBef>
              <a:spcAft>
                <a:spcPts val="0"/>
              </a:spcAft>
              <a:buClr>
                <a:schemeClr val="dk1"/>
              </a:buClr>
              <a:buSzPts val="800"/>
              <a:buNone/>
              <a:defRPr sz="800"/>
            </a:lvl4pPr>
            <a:lvl5pPr indent="-228600" lvl="4" marL="2286000" algn="l">
              <a:lnSpc>
                <a:spcPct val="9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192" name="Google Shape;192;p32"/>
          <p:cNvSpPr/>
          <p:nvPr>
            <p:ph idx="2" type="pic"/>
          </p:nvPr>
        </p:nvSpPr>
        <p:spPr>
          <a:xfrm>
            <a:off x="2841016" y="342901"/>
            <a:ext cx="4462401" cy="4295088"/>
          </a:xfrm>
          <a:prstGeom prst="rect">
            <a:avLst/>
          </a:prstGeom>
          <a:noFill/>
          <a:ln>
            <a:noFill/>
          </a:ln>
        </p:spPr>
        <p:txBody>
          <a:bodyPr anchorCtr="0" anchor="t" bIns="0" lIns="0" spcFirstLastPara="1" rIns="0" wrap="square" tIns="0">
            <a:noAutofit/>
          </a:bodyPr>
          <a:lstStyle>
            <a:lvl1pPr lvl="0" marR="0" rtl="0" algn="l">
              <a:lnSpc>
                <a:spcPct val="90000"/>
              </a:lnSpc>
              <a:spcBef>
                <a:spcPts val="80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1pPr>
            <a:lvl2pPr lvl="1" marR="0" rtl="0" algn="l">
              <a:lnSpc>
                <a:spcPct val="90000"/>
              </a:lnSpc>
              <a:spcBef>
                <a:spcPts val="400"/>
              </a:spcBef>
              <a:spcAft>
                <a:spcPts val="0"/>
              </a:spcAft>
              <a:buClr>
                <a:schemeClr val="dk1"/>
              </a:buClr>
              <a:buSzPts val="2100"/>
              <a:buFont typeface="Arial"/>
              <a:buNone/>
              <a:defRPr b="0" i="0" sz="2100" u="none" cap="none" strike="noStrike">
                <a:solidFill>
                  <a:schemeClr val="dk1"/>
                </a:solidFill>
                <a:latin typeface="Calibri"/>
                <a:ea typeface="Calibri"/>
                <a:cs typeface="Calibri"/>
                <a:sym typeface="Calibri"/>
              </a:defRPr>
            </a:lvl2pPr>
            <a:lvl3pPr lvl="2" marR="0" rtl="0" algn="l">
              <a:lnSpc>
                <a:spcPct val="90000"/>
              </a:lnSpc>
              <a:spcBef>
                <a:spcPts val="4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3pPr>
            <a:lvl4pPr lvl="3"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4pPr>
            <a:lvl5pPr lvl="4"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5pPr>
            <a:lvl6pPr lvl="5"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93" name="Shape 193"/>
        <p:cNvGrpSpPr/>
        <p:nvPr/>
      </p:nvGrpSpPr>
      <p:grpSpPr>
        <a:xfrm>
          <a:off x="0" y="0"/>
          <a:ext cx="0" cy="0"/>
          <a:chOff x="0" y="0"/>
          <a:chExt cx="0" cy="0"/>
        </a:xfrm>
      </p:grpSpPr>
      <p:sp>
        <p:nvSpPr>
          <p:cNvPr id="194" name="Google Shape;194;p33"/>
          <p:cNvSpPr txBox="1"/>
          <p:nvPr>
            <p:ph idx="11" type="ftr"/>
          </p:nvPr>
        </p:nvSpPr>
        <p:spPr>
          <a:xfrm>
            <a:off x="324000" y="4767263"/>
            <a:ext cx="3086100" cy="273844"/>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95" name="Google Shape;195;p33"/>
          <p:cNvSpPr txBox="1"/>
          <p:nvPr>
            <p:ph idx="12" type="sldNum"/>
          </p:nvPr>
        </p:nvSpPr>
        <p:spPr>
          <a:xfrm>
            <a:off x="8585627" y="4801313"/>
            <a:ext cx="208813" cy="205743"/>
          </a:xfrm>
          <a:prstGeom prst="rect">
            <a:avLst/>
          </a:prstGeom>
          <a:noFill/>
          <a:ln>
            <a:noFill/>
          </a:ln>
        </p:spPr>
        <p:txBody>
          <a:bodyPr anchorCtr="0" anchor="ctr" bIns="0" lIns="0" spcFirstLastPara="1" rIns="0" wrap="square" tIns="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p:cSld name="Title Slide">
    <p:spTree>
      <p:nvGrpSpPr>
        <p:cNvPr id="207" name="Shape 207"/>
        <p:cNvGrpSpPr/>
        <p:nvPr/>
      </p:nvGrpSpPr>
      <p:grpSpPr>
        <a:xfrm>
          <a:off x="0" y="0"/>
          <a:ext cx="0" cy="0"/>
          <a:chOff x="0" y="0"/>
          <a:chExt cx="0" cy="0"/>
        </a:xfrm>
      </p:grpSpPr>
      <p:sp>
        <p:nvSpPr>
          <p:cNvPr id="208" name="Google Shape;208;p35"/>
          <p:cNvSpPr/>
          <p:nvPr/>
        </p:nvSpPr>
        <p:spPr>
          <a:xfrm>
            <a:off x="60890" y="50222"/>
            <a:ext cx="9040200" cy="4956900"/>
          </a:xfrm>
          <a:prstGeom prst="rect">
            <a:avLst/>
          </a:prstGeom>
          <a:blipFill rotWithShape="1">
            <a:blip r:embed="rId2">
              <a:alphaModFix/>
            </a:blip>
            <a:stretch>
              <a:fillRect b="0" l="0" r="0" t="0"/>
            </a:stretch>
          </a:blip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Times New Roman"/>
              <a:ea typeface="Times New Roman"/>
              <a:cs typeface="Times New Roman"/>
              <a:sym typeface="Times New Roman"/>
            </a:endParaRPr>
          </a:p>
        </p:txBody>
      </p:sp>
      <p:sp>
        <p:nvSpPr>
          <p:cNvPr id="209" name="Google Shape;209;p35"/>
          <p:cNvSpPr txBox="1"/>
          <p:nvPr>
            <p:ph type="ctrTitle"/>
          </p:nvPr>
        </p:nvSpPr>
        <p:spPr>
          <a:xfrm>
            <a:off x="1769447" y="1900712"/>
            <a:ext cx="5098800" cy="1255800"/>
          </a:xfrm>
          <a:prstGeom prst="rect">
            <a:avLst/>
          </a:prstGeom>
          <a:noFill/>
          <a:ln>
            <a:noFill/>
          </a:ln>
        </p:spPr>
        <p:txBody>
          <a:bodyPr anchorCtr="0" anchor="b" bIns="0" lIns="0" spcFirstLastPara="1" rIns="0" wrap="square" tIns="0">
            <a:noAutofit/>
          </a:bodyPr>
          <a:lstStyle>
            <a:lvl1pPr lvl="0" rtl="0" algn="ctr">
              <a:lnSpc>
                <a:spcPct val="83333"/>
              </a:lnSpc>
              <a:spcBef>
                <a:spcPts val="0"/>
              </a:spcBef>
              <a:spcAft>
                <a:spcPts val="0"/>
              </a:spcAft>
              <a:buClr>
                <a:schemeClr val="dk1"/>
              </a:buClr>
              <a:buSzPts val="4500"/>
              <a:buFont typeface="Arial"/>
              <a:buNone/>
              <a:defRPr b="1" sz="4500" cap="none">
                <a:solidFill>
                  <a:schemeClr val="dk1"/>
                </a:solidFill>
                <a:latin typeface="Arial"/>
                <a:ea typeface="Arial"/>
                <a:cs typeface="Arial"/>
                <a:sym typeface="Aria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210" name="Google Shape;210;p35"/>
          <p:cNvSpPr txBox="1"/>
          <p:nvPr>
            <p:ph idx="1" type="subTitle"/>
          </p:nvPr>
        </p:nvSpPr>
        <p:spPr>
          <a:xfrm>
            <a:off x="5639490" y="3415932"/>
            <a:ext cx="3470400" cy="894000"/>
          </a:xfrm>
          <a:prstGeom prst="rect">
            <a:avLst/>
          </a:prstGeom>
          <a:solidFill>
            <a:schemeClr val="dk1"/>
          </a:solidFill>
          <a:ln>
            <a:noFill/>
          </a:ln>
        </p:spPr>
        <p:txBody>
          <a:bodyPr anchorCtr="0" anchor="ctr" bIns="0" lIns="189000" spcFirstLastPara="1" rIns="0" wrap="square" tIns="0">
            <a:noAutofit/>
          </a:bodyPr>
          <a:lstStyle>
            <a:lvl1pPr lvl="0" rtl="0" algn="l">
              <a:lnSpc>
                <a:spcPct val="100000"/>
              </a:lnSpc>
              <a:spcBef>
                <a:spcPts val="800"/>
              </a:spcBef>
              <a:spcAft>
                <a:spcPts val="0"/>
              </a:spcAft>
              <a:buClr>
                <a:schemeClr val="lt1"/>
              </a:buClr>
              <a:buSzPts val="1400"/>
              <a:buNone/>
              <a:defRPr i="1" sz="1400">
                <a:solidFill>
                  <a:schemeClr val="lt1"/>
                </a:solidFill>
                <a:latin typeface="Times New Roman"/>
                <a:ea typeface="Times New Roman"/>
                <a:cs typeface="Times New Roman"/>
                <a:sym typeface="Times New Roman"/>
              </a:defRPr>
            </a:lvl1pPr>
            <a:lvl2pPr lvl="1" rtl="0" algn="ctr">
              <a:lnSpc>
                <a:spcPct val="90000"/>
              </a:lnSpc>
              <a:spcBef>
                <a:spcPts val="400"/>
              </a:spcBef>
              <a:spcAft>
                <a:spcPts val="0"/>
              </a:spcAft>
              <a:buClr>
                <a:schemeClr val="lt1"/>
              </a:buClr>
              <a:buSzPts val="1500"/>
              <a:buNone/>
              <a:defRPr sz="1500"/>
            </a:lvl2pPr>
            <a:lvl3pPr lvl="2" rtl="0" algn="ctr">
              <a:lnSpc>
                <a:spcPct val="90000"/>
              </a:lnSpc>
              <a:spcBef>
                <a:spcPts val="400"/>
              </a:spcBef>
              <a:spcAft>
                <a:spcPts val="0"/>
              </a:spcAft>
              <a:buClr>
                <a:schemeClr val="lt1"/>
              </a:buClr>
              <a:buSzPts val="1400"/>
              <a:buNone/>
              <a:defRPr sz="1400"/>
            </a:lvl3pPr>
            <a:lvl4pPr lvl="3" rtl="0" algn="ctr">
              <a:lnSpc>
                <a:spcPct val="90000"/>
              </a:lnSpc>
              <a:spcBef>
                <a:spcPts val="400"/>
              </a:spcBef>
              <a:spcAft>
                <a:spcPts val="0"/>
              </a:spcAft>
              <a:buClr>
                <a:schemeClr val="lt1"/>
              </a:buClr>
              <a:buSzPts val="1200"/>
              <a:buNone/>
              <a:defRPr sz="1200"/>
            </a:lvl4pPr>
            <a:lvl5pPr lvl="4" rtl="0" algn="ctr">
              <a:lnSpc>
                <a:spcPct val="90000"/>
              </a:lnSpc>
              <a:spcBef>
                <a:spcPts val="400"/>
              </a:spcBef>
              <a:spcAft>
                <a:spcPts val="0"/>
              </a:spcAft>
              <a:buClr>
                <a:schemeClr val="lt1"/>
              </a:buClr>
              <a:buSzPts val="1200"/>
              <a:buNone/>
              <a:defRPr sz="1200"/>
            </a:lvl5pPr>
            <a:lvl6pPr lvl="5" rtl="0" algn="ctr">
              <a:lnSpc>
                <a:spcPct val="90000"/>
              </a:lnSpc>
              <a:spcBef>
                <a:spcPts val="400"/>
              </a:spcBef>
              <a:spcAft>
                <a:spcPts val="0"/>
              </a:spcAft>
              <a:buClr>
                <a:schemeClr val="lt1"/>
              </a:buClr>
              <a:buSzPts val="1200"/>
              <a:buNone/>
              <a:defRPr sz="1200"/>
            </a:lvl6pPr>
            <a:lvl7pPr lvl="6" rtl="0" algn="ctr">
              <a:lnSpc>
                <a:spcPct val="90000"/>
              </a:lnSpc>
              <a:spcBef>
                <a:spcPts val="400"/>
              </a:spcBef>
              <a:spcAft>
                <a:spcPts val="0"/>
              </a:spcAft>
              <a:buClr>
                <a:schemeClr val="lt1"/>
              </a:buClr>
              <a:buSzPts val="1200"/>
              <a:buNone/>
              <a:defRPr sz="1200"/>
            </a:lvl7pPr>
            <a:lvl8pPr lvl="7" rtl="0" algn="ctr">
              <a:lnSpc>
                <a:spcPct val="90000"/>
              </a:lnSpc>
              <a:spcBef>
                <a:spcPts val="400"/>
              </a:spcBef>
              <a:spcAft>
                <a:spcPts val="0"/>
              </a:spcAft>
              <a:buClr>
                <a:schemeClr val="lt1"/>
              </a:buClr>
              <a:buSzPts val="1200"/>
              <a:buNone/>
              <a:defRPr sz="1200"/>
            </a:lvl8pPr>
            <a:lvl9pPr lvl="8" rtl="0" algn="ctr">
              <a:lnSpc>
                <a:spcPct val="90000"/>
              </a:lnSpc>
              <a:spcBef>
                <a:spcPts val="400"/>
              </a:spcBef>
              <a:spcAft>
                <a:spcPts val="0"/>
              </a:spcAft>
              <a:buClr>
                <a:schemeClr val="lt1"/>
              </a:buClr>
              <a:buSzPts val="1200"/>
              <a:buNone/>
              <a:defRPr sz="1200"/>
            </a:lvl9pPr>
          </a:lstStyle>
          <a:p/>
        </p:txBody>
      </p:sp>
      <p:sp>
        <p:nvSpPr>
          <p:cNvPr id="211" name="Google Shape;211;p35"/>
          <p:cNvSpPr/>
          <p:nvPr/>
        </p:nvSpPr>
        <p:spPr>
          <a:xfrm>
            <a:off x="0" y="5095732"/>
            <a:ext cx="7485300" cy="47700"/>
          </a:xfrm>
          <a:prstGeom prst="rect">
            <a:avLst/>
          </a:prstGeom>
          <a:solidFill>
            <a:schemeClr val="dk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Times New Roman"/>
              <a:ea typeface="Times New Roman"/>
              <a:cs typeface="Times New Roman"/>
              <a:sym typeface="Times New Roman"/>
            </a:endParaRPr>
          </a:p>
        </p:txBody>
      </p:sp>
      <p:sp>
        <p:nvSpPr>
          <p:cNvPr id="212" name="Google Shape;212;p35"/>
          <p:cNvSpPr/>
          <p:nvPr/>
        </p:nvSpPr>
        <p:spPr>
          <a:xfrm>
            <a:off x="0" y="0"/>
            <a:ext cx="7485300" cy="47700"/>
          </a:xfrm>
          <a:prstGeom prst="rect">
            <a:avLst/>
          </a:prstGeom>
          <a:solidFill>
            <a:schemeClr val="dk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Times New Roman"/>
              <a:ea typeface="Times New Roman"/>
              <a:cs typeface="Times New Roman"/>
              <a:sym typeface="Times New Roman"/>
            </a:endParaRPr>
          </a:p>
        </p:txBody>
      </p:sp>
      <p:sp>
        <p:nvSpPr>
          <p:cNvPr id="213" name="Google Shape;213;p35"/>
          <p:cNvSpPr/>
          <p:nvPr/>
        </p:nvSpPr>
        <p:spPr>
          <a:xfrm rot="5400000">
            <a:off x="-2533744" y="2557683"/>
            <a:ext cx="5119500" cy="51900"/>
          </a:xfrm>
          <a:prstGeom prst="rect">
            <a:avLst/>
          </a:prstGeom>
          <a:solidFill>
            <a:schemeClr val="dk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Times New Roman"/>
              <a:ea typeface="Times New Roman"/>
              <a:cs typeface="Times New Roman"/>
              <a:sym typeface="Times New Roman"/>
            </a:endParaRPr>
          </a:p>
        </p:txBody>
      </p:sp>
      <p:sp>
        <p:nvSpPr>
          <p:cNvPr id="214" name="Google Shape;214;p35"/>
          <p:cNvSpPr txBox="1"/>
          <p:nvPr>
            <p:ph idx="12" type="sldNum"/>
          </p:nvPr>
        </p:nvSpPr>
        <p:spPr>
          <a:xfrm>
            <a:off x="8585627" y="4801313"/>
            <a:ext cx="208800" cy="205800"/>
          </a:xfrm>
          <a:prstGeom prst="rect">
            <a:avLst/>
          </a:prstGeom>
          <a:noFill/>
          <a:ln>
            <a:noFill/>
          </a:ln>
        </p:spPr>
        <p:txBody>
          <a:bodyPr anchorCtr="0" anchor="ctr" bIns="0" lIns="0" spcFirstLastPara="1" rIns="0" wrap="square" tIns="0">
            <a:noAutofit/>
          </a:bodyPr>
          <a:lstStyle>
            <a:lvl1pPr indent="0" lvl="0" marL="0" rtl="0" algn="ctr">
              <a:spcBef>
                <a:spcPts val="0"/>
              </a:spcBef>
              <a:buNone/>
              <a:defRPr/>
            </a:lvl1pPr>
            <a:lvl2pPr indent="0" lvl="1" marL="0" rtl="0" algn="ctr">
              <a:spcBef>
                <a:spcPts val="0"/>
              </a:spcBef>
              <a:buNone/>
              <a:defRPr/>
            </a:lvl2pPr>
            <a:lvl3pPr indent="0" lvl="2" marL="0" rtl="0" algn="ctr">
              <a:spcBef>
                <a:spcPts val="0"/>
              </a:spcBef>
              <a:buNone/>
              <a:defRPr/>
            </a:lvl3pPr>
            <a:lvl4pPr indent="0" lvl="3" marL="0" rtl="0" algn="ctr">
              <a:spcBef>
                <a:spcPts val="0"/>
              </a:spcBef>
              <a:buNone/>
              <a:defRPr/>
            </a:lvl4pPr>
            <a:lvl5pPr indent="0" lvl="4" marL="0" rtl="0" algn="ctr">
              <a:spcBef>
                <a:spcPts val="0"/>
              </a:spcBef>
              <a:buNone/>
              <a:defRPr/>
            </a:lvl5pPr>
            <a:lvl6pPr indent="0" lvl="5" marL="0" rtl="0" algn="ctr">
              <a:spcBef>
                <a:spcPts val="0"/>
              </a:spcBef>
              <a:buNone/>
              <a:defRPr/>
            </a:lvl6pPr>
            <a:lvl7pPr indent="0" lvl="6" marL="0" rtl="0" algn="ctr">
              <a:spcBef>
                <a:spcPts val="0"/>
              </a:spcBef>
              <a:buNone/>
              <a:defRPr/>
            </a:lvl7pPr>
            <a:lvl8pPr indent="0" lvl="7" marL="0" rtl="0" algn="ctr">
              <a:spcBef>
                <a:spcPts val="0"/>
              </a:spcBef>
              <a:buNone/>
              <a:defRPr/>
            </a:lvl8pPr>
            <a:lvl9pPr indent="0" lvl="8" marL="0" rtl="0" algn="ctr">
              <a:spcBef>
                <a:spcPts val="0"/>
              </a:spcBef>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with Large Image">
  <p:cSld name="Title Slide with Large Image">
    <p:spTree>
      <p:nvGrpSpPr>
        <p:cNvPr id="215" name="Shape 215"/>
        <p:cNvGrpSpPr/>
        <p:nvPr/>
      </p:nvGrpSpPr>
      <p:grpSpPr>
        <a:xfrm>
          <a:off x="0" y="0"/>
          <a:ext cx="0" cy="0"/>
          <a:chOff x="0" y="0"/>
          <a:chExt cx="0" cy="0"/>
        </a:xfrm>
      </p:grpSpPr>
      <p:sp>
        <p:nvSpPr>
          <p:cNvPr id="216" name="Google Shape;216;p36"/>
          <p:cNvSpPr/>
          <p:nvPr>
            <p:ph idx="2" type="pic"/>
          </p:nvPr>
        </p:nvSpPr>
        <p:spPr>
          <a:xfrm>
            <a:off x="51955" y="47768"/>
            <a:ext cx="7433400" cy="5045400"/>
          </a:xfrm>
          <a:prstGeom prst="rect">
            <a:avLst/>
          </a:prstGeom>
          <a:blipFill rotWithShape="1">
            <a:blip r:embed="rId2">
              <a:alphaModFix/>
            </a:blip>
            <a:stretch>
              <a:fillRect b="0" l="0" r="0" t="0"/>
            </a:stretch>
          </a:blipFill>
          <a:ln>
            <a:noFill/>
          </a:ln>
        </p:spPr>
        <p:txBody>
          <a:bodyPr anchorCtr="0" anchor="ctr" bIns="0" lIns="0" spcFirstLastPara="1" rIns="0" wrap="square" tIns="0">
            <a:noAutofit/>
          </a:bodyPr>
          <a:lstStyle>
            <a:lvl1pPr lvl="0" marR="0" rtl="0" algn="ctr">
              <a:lnSpc>
                <a:spcPct val="90000"/>
              </a:lnSpc>
              <a:spcBef>
                <a:spcPts val="800"/>
              </a:spcBef>
              <a:spcAft>
                <a:spcPts val="0"/>
              </a:spcAft>
              <a:buClr>
                <a:schemeClr val="dk1"/>
              </a:buClr>
              <a:buSzPts val="900"/>
              <a:buFont typeface="Arial"/>
              <a:buNone/>
              <a:defRPr b="0" i="1" sz="900" u="none" cap="none" strike="noStrike">
                <a:solidFill>
                  <a:schemeClr val="dk1"/>
                </a:solidFill>
                <a:latin typeface="Times New Roman"/>
                <a:ea typeface="Times New Roman"/>
                <a:cs typeface="Times New Roman"/>
                <a:sym typeface="Times New Roman"/>
              </a:defRPr>
            </a:lvl1pPr>
            <a:lvl2pPr lvl="1" marR="0" rtl="0" algn="l">
              <a:lnSpc>
                <a:spcPct val="90000"/>
              </a:lnSpc>
              <a:spcBef>
                <a:spcPts val="400"/>
              </a:spcBef>
              <a:spcAft>
                <a:spcPts val="0"/>
              </a:spcAft>
              <a:buClr>
                <a:schemeClr val="lt1"/>
              </a:buClr>
              <a:buSzPts val="1200"/>
              <a:buFont typeface="Arial"/>
              <a:buChar char="•"/>
              <a:defRPr b="0" i="0" sz="1200" u="none" cap="none" strike="noStrike">
                <a:solidFill>
                  <a:schemeClr val="lt1"/>
                </a:solidFill>
                <a:latin typeface="Calibri"/>
                <a:ea typeface="Calibri"/>
                <a:cs typeface="Calibri"/>
                <a:sym typeface="Calibri"/>
              </a:defRPr>
            </a:lvl2pPr>
            <a:lvl3pPr lvl="2" marR="0" rtl="0" algn="l">
              <a:lnSpc>
                <a:spcPct val="90000"/>
              </a:lnSpc>
              <a:spcBef>
                <a:spcPts val="400"/>
              </a:spcBef>
              <a:spcAft>
                <a:spcPts val="0"/>
              </a:spcAft>
              <a:buClr>
                <a:schemeClr val="lt1"/>
              </a:buClr>
              <a:buSzPts val="1100"/>
              <a:buFont typeface="Arial"/>
              <a:buChar char="•"/>
              <a:defRPr b="0" i="0" sz="1100" u="none" cap="none" strike="noStrike">
                <a:solidFill>
                  <a:schemeClr val="lt1"/>
                </a:solidFill>
                <a:latin typeface="Calibri"/>
                <a:ea typeface="Calibri"/>
                <a:cs typeface="Calibri"/>
                <a:sym typeface="Calibri"/>
              </a:defRPr>
            </a:lvl3pPr>
            <a:lvl4pPr lvl="3" marR="0" rtl="0" algn="l">
              <a:lnSpc>
                <a:spcPct val="90000"/>
              </a:lnSpc>
              <a:spcBef>
                <a:spcPts val="400"/>
              </a:spcBef>
              <a:spcAft>
                <a:spcPts val="0"/>
              </a:spcAft>
              <a:buClr>
                <a:schemeClr val="lt1"/>
              </a:buClr>
              <a:buSzPts val="1100"/>
              <a:buFont typeface="Arial"/>
              <a:buChar char="•"/>
              <a:defRPr b="0" i="0" sz="1100" u="none" cap="none" strike="noStrike">
                <a:solidFill>
                  <a:schemeClr val="lt1"/>
                </a:solidFill>
                <a:latin typeface="Calibri"/>
                <a:ea typeface="Calibri"/>
                <a:cs typeface="Calibri"/>
                <a:sym typeface="Calibri"/>
              </a:defRPr>
            </a:lvl4pPr>
            <a:lvl5pPr lvl="4" marR="0" rtl="0" algn="l">
              <a:lnSpc>
                <a:spcPct val="90000"/>
              </a:lnSpc>
              <a:spcBef>
                <a:spcPts val="400"/>
              </a:spcBef>
              <a:spcAft>
                <a:spcPts val="0"/>
              </a:spcAft>
              <a:buClr>
                <a:schemeClr val="lt1"/>
              </a:buClr>
              <a:buSzPts val="1100"/>
              <a:buFont typeface="Arial"/>
              <a:buChar char="•"/>
              <a:defRPr b="0" i="0" sz="1100" u="none" cap="none" strike="noStrike">
                <a:solidFill>
                  <a:schemeClr val="lt1"/>
                </a:solidFill>
                <a:latin typeface="Calibri"/>
                <a:ea typeface="Calibri"/>
                <a:cs typeface="Calibri"/>
                <a:sym typeface="Calibri"/>
              </a:defRPr>
            </a:lvl5pPr>
            <a:lvl6pPr lvl="5"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Times New Roman"/>
                <a:ea typeface="Times New Roman"/>
                <a:cs typeface="Times New Roman"/>
                <a:sym typeface="Times New Roman"/>
              </a:defRPr>
            </a:lvl6pPr>
            <a:lvl7pPr lvl="6"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Times New Roman"/>
                <a:ea typeface="Times New Roman"/>
                <a:cs typeface="Times New Roman"/>
                <a:sym typeface="Times New Roman"/>
              </a:defRPr>
            </a:lvl7pPr>
            <a:lvl8pPr lvl="7"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Times New Roman"/>
                <a:ea typeface="Times New Roman"/>
                <a:cs typeface="Times New Roman"/>
                <a:sym typeface="Times New Roman"/>
              </a:defRPr>
            </a:lvl8pPr>
            <a:lvl9pPr lvl="8"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Times New Roman"/>
                <a:ea typeface="Times New Roman"/>
                <a:cs typeface="Times New Roman"/>
                <a:sym typeface="Times New Roman"/>
              </a:defRPr>
            </a:lvl9pPr>
          </a:lstStyle>
          <a:p/>
        </p:txBody>
      </p:sp>
      <p:sp>
        <p:nvSpPr>
          <p:cNvPr id="217" name="Google Shape;217;p36"/>
          <p:cNvSpPr txBox="1"/>
          <p:nvPr>
            <p:ph type="ctrTitle"/>
          </p:nvPr>
        </p:nvSpPr>
        <p:spPr>
          <a:xfrm>
            <a:off x="215242" y="3259722"/>
            <a:ext cx="5098800" cy="1255800"/>
          </a:xfrm>
          <a:prstGeom prst="rect">
            <a:avLst/>
          </a:prstGeom>
          <a:noFill/>
          <a:ln>
            <a:noFill/>
          </a:ln>
        </p:spPr>
        <p:txBody>
          <a:bodyPr anchorCtr="0" anchor="b" bIns="0" lIns="0" spcFirstLastPara="1" rIns="0" wrap="square" tIns="0">
            <a:noAutofit/>
          </a:bodyPr>
          <a:lstStyle>
            <a:lvl1pPr lvl="0" rtl="0" algn="r">
              <a:lnSpc>
                <a:spcPct val="83333"/>
              </a:lnSpc>
              <a:spcBef>
                <a:spcPts val="0"/>
              </a:spcBef>
              <a:spcAft>
                <a:spcPts val="0"/>
              </a:spcAft>
              <a:buClr>
                <a:schemeClr val="lt1"/>
              </a:buClr>
              <a:buSzPts val="4500"/>
              <a:buFont typeface="Arial"/>
              <a:buNone/>
              <a:defRPr b="1" sz="4500" cap="none">
                <a:solidFill>
                  <a:schemeClr val="lt1"/>
                </a:solidFill>
                <a:latin typeface="Arial"/>
                <a:ea typeface="Arial"/>
                <a:cs typeface="Arial"/>
                <a:sym typeface="Aria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218" name="Google Shape;218;p36"/>
          <p:cNvSpPr txBox="1"/>
          <p:nvPr>
            <p:ph idx="1" type="subTitle"/>
          </p:nvPr>
        </p:nvSpPr>
        <p:spPr>
          <a:xfrm>
            <a:off x="5494813" y="3487904"/>
            <a:ext cx="1842300" cy="894000"/>
          </a:xfrm>
          <a:prstGeom prst="rect">
            <a:avLst/>
          </a:prstGeom>
          <a:solidFill>
            <a:schemeClr val="dk1"/>
          </a:solidFill>
          <a:ln>
            <a:noFill/>
          </a:ln>
        </p:spPr>
        <p:txBody>
          <a:bodyPr anchorCtr="0" anchor="ctr" bIns="0" lIns="189000" spcFirstLastPara="1" rIns="0" wrap="square" tIns="0">
            <a:noAutofit/>
          </a:bodyPr>
          <a:lstStyle>
            <a:lvl1pPr lvl="0" rtl="0" algn="l">
              <a:lnSpc>
                <a:spcPct val="100000"/>
              </a:lnSpc>
              <a:spcBef>
                <a:spcPts val="800"/>
              </a:spcBef>
              <a:spcAft>
                <a:spcPts val="0"/>
              </a:spcAft>
              <a:buClr>
                <a:schemeClr val="lt1"/>
              </a:buClr>
              <a:buSzPts val="1400"/>
              <a:buNone/>
              <a:defRPr i="1" sz="1400">
                <a:solidFill>
                  <a:schemeClr val="lt1"/>
                </a:solidFill>
                <a:latin typeface="Times New Roman"/>
                <a:ea typeface="Times New Roman"/>
                <a:cs typeface="Times New Roman"/>
                <a:sym typeface="Times New Roman"/>
              </a:defRPr>
            </a:lvl1pPr>
            <a:lvl2pPr lvl="1" rtl="0" algn="ctr">
              <a:lnSpc>
                <a:spcPct val="90000"/>
              </a:lnSpc>
              <a:spcBef>
                <a:spcPts val="400"/>
              </a:spcBef>
              <a:spcAft>
                <a:spcPts val="0"/>
              </a:spcAft>
              <a:buClr>
                <a:schemeClr val="lt1"/>
              </a:buClr>
              <a:buSzPts val="1500"/>
              <a:buNone/>
              <a:defRPr sz="1500"/>
            </a:lvl2pPr>
            <a:lvl3pPr lvl="2" rtl="0" algn="ctr">
              <a:lnSpc>
                <a:spcPct val="90000"/>
              </a:lnSpc>
              <a:spcBef>
                <a:spcPts val="400"/>
              </a:spcBef>
              <a:spcAft>
                <a:spcPts val="0"/>
              </a:spcAft>
              <a:buClr>
                <a:schemeClr val="lt1"/>
              </a:buClr>
              <a:buSzPts val="1400"/>
              <a:buNone/>
              <a:defRPr sz="1400"/>
            </a:lvl3pPr>
            <a:lvl4pPr lvl="3" rtl="0" algn="ctr">
              <a:lnSpc>
                <a:spcPct val="90000"/>
              </a:lnSpc>
              <a:spcBef>
                <a:spcPts val="400"/>
              </a:spcBef>
              <a:spcAft>
                <a:spcPts val="0"/>
              </a:spcAft>
              <a:buClr>
                <a:schemeClr val="lt1"/>
              </a:buClr>
              <a:buSzPts val="1200"/>
              <a:buNone/>
              <a:defRPr sz="1200"/>
            </a:lvl4pPr>
            <a:lvl5pPr lvl="4" rtl="0" algn="ctr">
              <a:lnSpc>
                <a:spcPct val="90000"/>
              </a:lnSpc>
              <a:spcBef>
                <a:spcPts val="400"/>
              </a:spcBef>
              <a:spcAft>
                <a:spcPts val="0"/>
              </a:spcAft>
              <a:buClr>
                <a:schemeClr val="lt1"/>
              </a:buClr>
              <a:buSzPts val="1200"/>
              <a:buNone/>
              <a:defRPr sz="1200"/>
            </a:lvl5pPr>
            <a:lvl6pPr lvl="5" rtl="0" algn="ctr">
              <a:lnSpc>
                <a:spcPct val="90000"/>
              </a:lnSpc>
              <a:spcBef>
                <a:spcPts val="400"/>
              </a:spcBef>
              <a:spcAft>
                <a:spcPts val="0"/>
              </a:spcAft>
              <a:buClr>
                <a:schemeClr val="lt1"/>
              </a:buClr>
              <a:buSzPts val="1200"/>
              <a:buNone/>
              <a:defRPr sz="1200"/>
            </a:lvl6pPr>
            <a:lvl7pPr lvl="6" rtl="0" algn="ctr">
              <a:lnSpc>
                <a:spcPct val="90000"/>
              </a:lnSpc>
              <a:spcBef>
                <a:spcPts val="400"/>
              </a:spcBef>
              <a:spcAft>
                <a:spcPts val="0"/>
              </a:spcAft>
              <a:buClr>
                <a:schemeClr val="lt1"/>
              </a:buClr>
              <a:buSzPts val="1200"/>
              <a:buNone/>
              <a:defRPr sz="1200"/>
            </a:lvl7pPr>
            <a:lvl8pPr lvl="7" rtl="0" algn="ctr">
              <a:lnSpc>
                <a:spcPct val="90000"/>
              </a:lnSpc>
              <a:spcBef>
                <a:spcPts val="400"/>
              </a:spcBef>
              <a:spcAft>
                <a:spcPts val="0"/>
              </a:spcAft>
              <a:buClr>
                <a:schemeClr val="lt1"/>
              </a:buClr>
              <a:buSzPts val="1200"/>
              <a:buNone/>
              <a:defRPr sz="1200"/>
            </a:lvl8pPr>
            <a:lvl9pPr lvl="8" rtl="0" algn="ctr">
              <a:lnSpc>
                <a:spcPct val="90000"/>
              </a:lnSpc>
              <a:spcBef>
                <a:spcPts val="400"/>
              </a:spcBef>
              <a:spcAft>
                <a:spcPts val="0"/>
              </a:spcAft>
              <a:buClr>
                <a:schemeClr val="lt1"/>
              </a:buClr>
              <a:buSzPts val="1200"/>
              <a:buNone/>
              <a:defRPr sz="1200"/>
            </a:lvl9pPr>
          </a:lstStyle>
          <a:p/>
        </p:txBody>
      </p:sp>
      <p:sp>
        <p:nvSpPr>
          <p:cNvPr id="219" name="Google Shape;219;p36"/>
          <p:cNvSpPr/>
          <p:nvPr/>
        </p:nvSpPr>
        <p:spPr>
          <a:xfrm>
            <a:off x="0" y="5095732"/>
            <a:ext cx="7485300" cy="47700"/>
          </a:xfrm>
          <a:prstGeom prst="rect">
            <a:avLst/>
          </a:prstGeom>
          <a:solidFill>
            <a:schemeClr val="dk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Times New Roman"/>
              <a:ea typeface="Times New Roman"/>
              <a:cs typeface="Times New Roman"/>
              <a:sym typeface="Times New Roman"/>
            </a:endParaRPr>
          </a:p>
        </p:txBody>
      </p:sp>
      <p:sp>
        <p:nvSpPr>
          <p:cNvPr id="220" name="Google Shape;220;p36"/>
          <p:cNvSpPr/>
          <p:nvPr/>
        </p:nvSpPr>
        <p:spPr>
          <a:xfrm>
            <a:off x="0" y="0"/>
            <a:ext cx="7485300" cy="47700"/>
          </a:xfrm>
          <a:prstGeom prst="rect">
            <a:avLst/>
          </a:prstGeom>
          <a:solidFill>
            <a:schemeClr val="dk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Times New Roman"/>
              <a:ea typeface="Times New Roman"/>
              <a:cs typeface="Times New Roman"/>
              <a:sym typeface="Times New Roman"/>
            </a:endParaRPr>
          </a:p>
        </p:txBody>
      </p:sp>
      <p:sp>
        <p:nvSpPr>
          <p:cNvPr id="221" name="Google Shape;221;p36"/>
          <p:cNvSpPr/>
          <p:nvPr/>
        </p:nvSpPr>
        <p:spPr>
          <a:xfrm rot="5400000">
            <a:off x="-2533744" y="2557683"/>
            <a:ext cx="5119500" cy="51900"/>
          </a:xfrm>
          <a:prstGeom prst="rect">
            <a:avLst/>
          </a:prstGeom>
          <a:solidFill>
            <a:schemeClr val="dk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Times New Roman"/>
              <a:ea typeface="Times New Roman"/>
              <a:cs typeface="Times New Roman"/>
              <a:sym typeface="Times New Roman"/>
            </a:endParaRPr>
          </a:p>
        </p:txBody>
      </p:sp>
      <p:sp>
        <p:nvSpPr>
          <p:cNvPr id="222" name="Google Shape;222;p36"/>
          <p:cNvSpPr txBox="1"/>
          <p:nvPr>
            <p:ph idx="12" type="sldNum"/>
          </p:nvPr>
        </p:nvSpPr>
        <p:spPr>
          <a:xfrm>
            <a:off x="8585627" y="4801313"/>
            <a:ext cx="208800" cy="205800"/>
          </a:xfrm>
          <a:prstGeom prst="rect">
            <a:avLst/>
          </a:prstGeom>
          <a:noFill/>
          <a:ln>
            <a:noFill/>
          </a:ln>
        </p:spPr>
        <p:txBody>
          <a:bodyPr anchorCtr="0" anchor="ctr" bIns="0" lIns="0" spcFirstLastPara="1" rIns="0" wrap="square" tIns="0">
            <a:noAutofit/>
          </a:bodyPr>
          <a:lstStyle>
            <a:lvl1pPr indent="0" lvl="0" marL="0" rtl="0" algn="ctr">
              <a:spcBef>
                <a:spcPts val="0"/>
              </a:spcBef>
              <a:buNone/>
              <a:defRPr/>
            </a:lvl1pPr>
            <a:lvl2pPr indent="0" lvl="1" marL="0" rtl="0" algn="ctr">
              <a:spcBef>
                <a:spcPts val="0"/>
              </a:spcBef>
              <a:buNone/>
              <a:defRPr/>
            </a:lvl2pPr>
            <a:lvl3pPr indent="0" lvl="2" marL="0" rtl="0" algn="ctr">
              <a:spcBef>
                <a:spcPts val="0"/>
              </a:spcBef>
              <a:buNone/>
              <a:defRPr/>
            </a:lvl3pPr>
            <a:lvl4pPr indent="0" lvl="3" marL="0" rtl="0" algn="ctr">
              <a:spcBef>
                <a:spcPts val="0"/>
              </a:spcBef>
              <a:buNone/>
              <a:defRPr/>
            </a:lvl4pPr>
            <a:lvl5pPr indent="0" lvl="4" marL="0" rtl="0" algn="ctr">
              <a:spcBef>
                <a:spcPts val="0"/>
              </a:spcBef>
              <a:buNone/>
              <a:defRPr/>
            </a:lvl5pPr>
            <a:lvl6pPr indent="0" lvl="5" marL="0" rtl="0" algn="ctr">
              <a:spcBef>
                <a:spcPts val="0"/>
              </a:spcBef>
              <a:buNone/>
              <a:defRPr/>
            </a:lvl6pPr>
            <a:lvl7pPr indent="0" lvl="6" marL="0" rtl="0" algn="ctr">
              <a:spcBef>
                <a:spcPts val="0"/>
              </a:spcBef>
              <a:buNone/>
              <a:defRPr/>
            </a:lvl7pPr>
            <a:lvl8pPr indent="0" lvl="7" marL="0" rtl="0" algn="ctr">
              <a:spcBef>
                <a:spcPts val="0"/>
              </a:spcBef>
              <a:buNone/>
              <a:defRPr/>
            </a:lvl8pPr>
            <a:lvl9pPr indent="0" lvl="8" marL="0" rtl="0" algn="ctr">
              <a:spcBef>
                <a:spcPts val="0"/>
              </a:spcBef>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1.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21" Type="http://schemas.openxmlformats.org/officeDocument/2006/relationships/theme" Target="../theme/theme4.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5" Type="http://schemas.openxmlformats.org/officeDocument/2006/relationships/slideLayout" Target="../slideLayouts/slideLayout16.xml"/><Relationship Id="rId19" Type="http://schemas.openxmlformats.org/officeDocument/2006/relationships/slideLayout" Target="../slideLayouts/slideLayout30.xml"/><Relationship Id="rId6" Type="http://schemas.openxmlformats.org/officeDocument/2006/relationships/slideLayout" Target="../slideLayouts/slideLayout17.xml"/><Relationship Id="rId18" Type="http://schemas.openxmlformats.org/officeDocument/2006/relationships/slideLayout" Target="../slideLayouts/slideLayout29.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slideLayout" Target="../slideLayouts/slideLayout33.xml"/><Relationship Id="rId3"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50" name="Shape 50"/>
        <p:cNvGrpSpPr/>
        <p:nvPr/>
      </p:nvGrpSpPr>
      <p:grpSpPr>
        <a:xfrm>
          <a:off x="0" y="0"/>
          <a:ext cx="0" cy="0"/>
          <a:chOff x="0" y="0"/>
          <a:chExt cx="0" cy="0"/>
        </a:xfrm>
      </p:grpSpPr>
      <p:sp>
        <p:nvSpPr>
          <p:cNvPr id="51" name="Google Shape;51;p13"/>
          <p:cNvSpPr/>
          <p:nvPr/>
        </p:nvSpPr>
        <p:spPr>
          <a:xfrm>
            <a:off x="51955" y="50222"/>
            <a:ext cx="7433401" cy="5045509"/>
          </a:xfrm>
          <a:prstGeom prst="rect">
            <a:avLst/>
          </a:prstGeom>
          <a:solidFill>
            <a:srgbClr val="F2F2F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Times New Roman"/>
              <a:ea typeface="Times New Roman"/>
              <a:cs typeface="Times New Roman"/>
              <a:sym typeface="Times New Roman"/>
            </a:endParaRPr>
          </a:p>
        </p:txBody>
      </p:sp>
      <p:sp>
        <p:nvSpPr>
          <p:cNvPr id="52" name="Google Shape;52;p13"/>
          <p:cNvSpPr/>
          <p:nvPr/>
        </p:nvSpPr>
        <p:spPr>
          <a:xfrm>
            <a:off x="8555831" y="4767263"/>
            <a:ext cx="588169" cy="273844"/>
          </a:xfrm>
          <a:prstGeom prst="rect">
            <a:avLst/>
          </a:prstGeom>
          <a:solidFill>
            <a:schemeClr val="dk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Times New Roman"/>
              <a:ea typeface="Times New Roman"/>
              <a:cs typeface="Times New Roman"/>
              <a:sym typeface="Times New Roman"/>
            </a:endParaRPr>
          </a:p>
        </p:txBody>
      </p:sp>
      <p:sp>
        <p:nvSpPr>
          <p:cNvPr id="53" name="Google Shape;53;p13"/>
          <p:cNvSpPr txBox="1"/>
          <p:nvPr>
            <p:ph type="title"/>
          </p:nvPr>
        </p:nvSpPr>
        <p:spPr>
          <a:xfrm>
            <a:off x="324000" y="324000"/>
            <a:ext cx="6898587" cy="3240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54" name="Google Shape;54;p13"/>
          <p:cNvSpPr txBox="1"/>
          <p:nvPr>
            <p:ph idx="1" type="body"/>
          </p:nvPr>
        </p:nvSpPr>
        <p:spPr>
          <a:xfrm>
            <a:off x="324000" y="1134000"/>
            <a:ext cx="6898587" cy="3509437"/>
          </a:xfrm>
          <a:prstGeom prst="rect">
            <a:avLst/>
          </a:prstGeom>
          <a:noFill/>
          <a:ln>
            <a:noFill/>
          </a:ln>
        </p:spPr>
        <p:txBody>
          <a:bodyPr anchorCtr="0" anchor="t" bIns="0" lIns="0" spcFirstLastPara="1" rIns="0" wrap="square" tIns="0">
            <a:noAutofit/>
          </a:bodyPr>
          <a:lstStyle>
            <a:lvl1pPr indent="-317500" lvl="0" marL="457200" marR="0" rtl="0" algn="l">
              <a:lnSpc>
                <a:spcPct val="90000"/>
              </a:lnSpc>
              <a:spcBef>
                <a:spcPts val="8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1pPr>
            <a:lvl2pPr indent="-304800" lvl="1" marL="914400" marR="0" rtl="0" algn="l">
              <a:lnSpc>
                <a:spcPct val="90000"/>
              </a:lnSpc>
              <a:spcBef>
                <a:spcPts val="4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2pPr>
            <a:lvl3pPr indent="-298450" lvl="2" marL="1371600" marR="0" rtl="0" algn="l">
              <a:lnSpc>
                <a:spcPct val="90000"/>
              </a:lnSpc>
              <a:spcBef>
                <a:spcPts val="400"/>
              </a:spcBef>
              <a:spcAft>
                <a:spcPts val="0"/>
              </a:spcAft>
              <a:buClr>
                <a:schemeClr val="dk1"/>
              </a:buClr>
              <a:buSzPts val="1100"/>
              <a:buFont typeface="Arial"/>
              <a:buChar char="•"/>
              <a:defRPr b="0" i="0" sz="1100" u="none" cap="none" strike="noStrike">
                <a:solidFill>
                  <a:schemeClr val="dk1"/>
                </a:solidFill>
                <a:latin typeface="Calibri"/>
                <a:ea typeface="Calibri"/>
                <a:cs typeface="Calibri"/>
                <a:sym typeface="Calibri"/>
              </a:defRPr>
            </a:lvl3pPr>
            <a:lvl4pPr indent="-298450" lvl="3" marL="1828800" marR="0" rtl="0" algn="l">
              <a:lnSpc>
                <a:spcPct val="90000"/>
              </a:lnSpc>
              <a:spcBef>
                <a:spcPts val="400"/>
              </a:spcBef>
              <a:spcAft>
                <a:spcPts val="0"/>
              </a:spcAft>
              <a:buClr>
                <a:schemeClr val="dk1"/>
              </a:buClr>
              <a:buSzPts val="1100"/>
              <a:buFont typeface="Arial"/>
              <a:buChar char="•"/>
              <a:defRPr b="0" i="0" sz="1100" u="none" cap="none" strike="noStrike">
                <a:solidFill>
                  <a:schemeClr val="dk1"/>
                </a:solidFill>
                <a:latin typeface="Calibri"/>
                <a:ea typeface="Calibri"/>
                <a:cs typeface="Calibri"/>
                <a:sym typeface="Calibri"/>
              </a:defRPr>
            </a:lvl4pPr>
            <a:lvl5pPr indent="-298450" lvl="4" marL="2286000" marR="0" rtl="0" algn="l">
              <a:lnSpc>
                <a:spcPct val="90000"/>
              </a:lnSpc>
              <a:spcBef>
                <a:spcPts val="400"/>
              </a:spcBef>
              <a:spcAft>
                <a:spcPts val="0"/>
              </a:spcAft>
              <a:buClr>
                <a:schemeClr val="dk1"/>
              </a:buClr>
              <a:buSzPts val="1100"/>
              <a:buFont typeface="Arial"/>
              <a:buChar char="•"/>
              <a:defRPr b="0" i="0" sz="11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Times New Roman"/>
                <a:ea typeface="Times New Roman"/>
                <a:cs typeface="Times New Roman"/>
                <a:sym typeface="Times New Roman"/>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Times New Roman"/>
                <a:ea typeface="Times New Roman"/>
                <a:cs typeface="Times New Roman"/>
                <a:sym typeface="Times New Roman"/>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Times New Roman"/>
                <a:ea typeface="Times New Roman"/>
                <a:cs typeface="Times New Roman"/>
                <a:sym typeface="Times New Roman"/>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Times New Roman"/>
                <a:ea typeface="Times New Roman"/>
                <a:cs typeface="Times New Roman"/>
                <a:sym typeface="Times New Roman"/>
              </a:defRPr>
            </a:lvl9pPr>
          </a:lstStyle>
          <a:p/>
        </p:txBody>
      </p:sp>
      <p:sp>
        <p:nvSpPr>
          <p:cNvPr id="55" name="Google Shape;55;p13"/>
          <p:cNvSpPr txBox="1"/>
          <p:nvPr>
            <p:ph idx="11" type="ftr"/>
          </p:nvPr>
        </p:nvSpPr>
        <p:spPr>
          <a:xfrm>
            <a:off x="324000" y="4767263"/>
            <a:ext cx="3086100" cy="273844"/>
          </a:xfrm>
          <a:prstGeom prst="rect">
            <a:avLst/>
          </a:prstGeom>
          <a:noFill/>
          <a:ln>
            <a:noFill/>
          </a:ln>
        </p:spPr>
        <p:txBody>
          <a:bodyPr anchorCtr="0" anchor="ctr" bIns="0" lIns="0" spcFirstLastPara="1" rIns="0" wrap="square" tIns="0">
            <a:noAutofit/>
          </a:bodyPr>
          <a:lstStyle>
            <a:lvl1pPr lvl="0" marR="0" rtl="0" algn="l">
              <a:spcBef>
                <a:spcPts val="0"/>
              </a:spcBef>
              <a:spcAft>
                <a:spcPts val="0"/>
              </a:spcAft>
              <a:buSzPts val="1100"/>
              <a:buNone/>
              <a:defRPr b="0" i="1" sz="900" u="none" cap="none" strike="noStrike">
                <a:solidFill>
                  <a:srgbClr val="3F3F3F"/>
                </a:solidFill>
                <a:latin typeface="Times New Roman"/>
                <a:ea typeface="Times New Roman"/>
                <a:cs typeface="Times New Roman"/>
                <a:sym typeface="Times New Roman"/>
              </a:defRPr>
            </a:lvl1pPr>
            <a:lvl2pPr lvl="1" marR="0" rtl="0" algn="l">
              <a:spcBef>
                <a:spcPts val="0"/>
              </a:spcBef>
              <a:spcAft>
                <a:spcPts val="0"/>
              </a:spcAft>
              <a:buSzPts val="1100"/>
              <a:buNone/>
              <a:defRPr b="0" i="0" sz="14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100"/>
              <a:buNone/>
              <a:defRPr b="0" i="0" sz="14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100"/>
              <a:buNone/>
              <a:defRPr b="0" i="0" sz="14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100"/>
              <a:buNone/>
              <a:defRPr b="0" i="0" sz="14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100"/>
              <a:buNone/>
              <a:defRPr b="0" i="0" sz="14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100"/>
              <a:buNone/>
              <a:defRPr b="0" i="0" sz="14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100"/>
              <a:buNone/>
              <a:defRPr b="0" i="0" sz="14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100"/>
              <a:buNone/>
              <a:defRPr b="0" i="0" sz="1400" u="none" cap="none" strike="noStrike">
                <a:solidFill>
                  <a:schemeClr val="dk1"/>
                </a:solidFill>
                <a:latin typeface="Times New Roman"/>
                <a:ea typeface="Times New Roman"/>
                <a:cs typeface="Times New Roman"/>
                <a:sym typeface="Times New Roman"/>
              </a:defRPr>
            </a:lvl9pPr>
          </a:lstStyle>
          <a:p/>
        </p:txBody>
      </p:sp>
      <p:sp>
        <p:nvSpPr>
          <p:cNvPr id="56" name="Google Shape;56;p13"/>
          <p:cNvSpPr txBox="1"/>
          <p:nvPr>
            <p:ph idx="12" type="sldNum"/>
          </p:nvPr>
        </p:nvSpPr>
        <p:spPr>
          <a:xfrm>
            <a:off x="8585627" y="4801313"/>
            <a:ext cx="208813" cy="205743"/>
          </a:xfrm>
          <a:prstGeom prst="rect">
            <a:avLst/>
          </a:prstGeom>
          <a:noFill/>
          <a:ln>
            <a:noFill/>
          </a:ln>
        </p:spPr>
        <p:txBody>
          <a:bodyPr anchorCtr="0" anchor="ctr" bIns="0" lIns="0" spcFirstLastPara="1" rIns="0" wrap="square" tIns="0">
            <a:noAutofit/>
          </a:bodyPr>
          <a:lstStyle>
            <a:lvl1pPr indent="0" lvl="0" marL="0" marR="0" rtl="0" algn="ctr">
              <a:spcBef>
                <a:spcPts val="0"/>
              </a:spcBef>
              <a:buNone/>
              <a:defRPr b="1" i="1" sz="900" u="none" cap="none" strike="noStrike">
                <a:solidFill>
                  <a:schemeClr val="dk1"/>
                </a:solidFill>
                <a:latin typeface="Times New Roman"/>
                <a:ea typeface="Times New Roman"/>
                <a:cs typeface="Times New Roman"/>
                <a:sym typeface="Times New Roman"/>
              </a:defRPr>
            </a:lvl1pPr>
            <a:lvl2pPr indent="0" lvl="1" marL="0" marR="0" rtl="0" algn="ctr">
              <a:spcBef>
                <a:spcPts val="0"/>
              </a:spcBef>
              <a:buNone/>
              <a:defRPr b="1" i="1" sz="900" u="none" cap="none" strike="noStrike">
                <a:solidFill>
                  <a:schemeClr val="dk1"/>
                </a:solidFill>
                <a:latin typeface="Times New Roman"/>
                <a:ea typeface="Times New Roman"/>
                <a:cs typeface="Times New Roman"/>
                <a:sym typeface="Times New Roman"/>
              </a:defRPr>
            </a:lvl2pPr>
            <a:lvl3pPr indent="0" lvl="2" marL="0" marR="0" rtl="0" algn="ctr">
              <a:spcBef>
                <a:spcPts val="0"/>
              </a:spcBef>
              <a:buNone/>
              <a:defRPr b="1" i="1" sz="900" u="none" cap="none" strike="noStrike">
                <a:solidFill>
                  <a:schemeClr val="dk1"/>
                </a:solidFill>
                <a:latin typeface="Times New Roman"/>
                <a:ea typeface="Times New Roman"/>
                <a:cs typeface="Times New Roman"/>
                <a:sym typeface="Times New Roman"/>
              </a:defRPr>
            </a:lvl3pPr>
            <a:lvl4pPr indent="0" lvl="3" marL="0" marR="0" rtl="0" algn="ctr">
              <a:spcBef>
                <a:spcPts val="0"/>
              </a:spcBef>
              <a:buNone/>
              <a:defRPr b="1" i="1" sz="900" u="none" cap="none" strike="noStrike">
                <a:solidFill>
                  <a:schemeClr val="dk1"/>
                </a:solidFill>
                <a:latin typeface="Times New Roman"/>
                <a:ea typeface="Times New Roman"/>
                <a:cs typeface="Times New Roman"/>
                <a:sym typeface="Times New Roman"/>
              </a:defRPr>
            </a:lvl4pPr>
            <a:lvl5pPr indent="0" lvl="4" marL="0" marR="0" rtl="0" algn="ctr">
              <a:spcBef>
                <a:spcPts val="0"/>
              </a:spcBef>
              <a:buNone/>
              <a:defRPr b="1" i="1" sz="900" u="none" cap="none" strike="noStrike">
                <a:solidFill>
                  <a:schemeClr val="dk1"/>
                </a:solidFill>
                <a:latin typeface="Times New Roman"/>
                <a:ea typeface="Times New Roman"/>
                <a:cs typeface="Times New Roman"/>
                <a:sym typeface="Times New Roman"/>
              </a:defRPr>
            </a:lvl5pPr>
            <a:lvl6pPr indent="0" lvl="5" marL="0" marR="0" rtl="0" algn="ctr">
              <a:spcBef>
                <a:spcPts val="0"/>
              </a:spcBef>
              <a:buNone/>
              <a:defRPr b="1" i="1" sz="900" u="none" cap="none" strike="noStrike">
                <a:solidFill>
                  <a:schemeClr val="dk1"/>
                </a:solidFill>
                <a:latin typeface="Times New Roman"/>
                <a:ea typeface="Times New Roman"/>
                <a:cs typeface="Times New Roman"/>
                <a:sym typeface="Times New Roman"/>
              </a:defRPr>
            </a:lvl6pPr>
            <a:lvl7pPr indent="0" lvl="6" marL="0" marR="0" rtl="0" algn="ctr">
              <a:spcBef>
                <a:spcPts val="0"/>
              </a:spcBef>
              <a:buNone/>
              <a:defRPr b="1" i="1" sz="900" u="none" cap="none" strike="noStrike">
                <a:solidFill>
                  <a:schemeClr val="dk1"/>
                </a:solidFill>
                <a:latin typeface="Times New Roman"/>
                <a:ea typeface="Times New Roman"/>
                <a:cs typeface="Times New Roman"/>
                <a:sym typeface="Times New Roman"/>
              </a:defRPr>
            </a:lvl7pPr>
            <a:lvl8pPr indent="0" lvl="7" marL="0" marR="0" rtl="0" algn="ctr">
              <a:spcBef>
                <a:spcPts val="0"/>
              </a:spcBef>
              <a:buNone/>
              <a:defRPr b="1" i="1" sz="900" u="none" cap="none" strike="noStrike">
                <a:solidFill>
                  <a:schemeClr val="dk1"/>
                </a:solidFill>
                <a:latin typeface="Times New Roman"/>
                <a:ea typeface="Times New Roman"/>
                <a:cs typeface="Times New Roman"/>
                <a:sym typeface="Times New Roman"/>
              </a:defRPr>
            </a:lvl8pPr>
            <a:lvl9pPr indent="0" lvl="8" marL="0" marR="0" rtl="0" algn="ctr">
              <a:spcBef>
                <a:spcPts val="0"/>
              </a:spcBef>
              <a:buNone/>
              <a:defRPr b="1" i="1" sz="900" u="none" cap="none" strike="noStrike">
                <a:solidFill>
                  <a:schemeClr val="dk1"/>
                </a:solidFill>
                <a:latin typeface="Times New Roman"/>
                <a:ea typeface="Times New Roman"/>
                <a:cs typeface="Times New Roman"/>
                <a:sym typeface="Times New Roman"/>
              </a:defRPr>
            </a:lvl9pPr>
          </a:lstStyle>
          <a:p>
            <a:pPr indent="0" lvl="0" marL="0" rtl="0" algn="ctr">
              <a:spcBef>
                <a:spcPts val="0"/>
              </a:spcBef>
              <a:spcAft>
                <a:spcPts val="0"/>
              </a:spcAft>
              <a:buNone/>
            </a:pPr>
            <a:fld id="{00000000-1234-1234-1234-123412341234}" type="slidenum">
              <a:rPr lang="en"/>
              <a:t>‹#›</a:t>
            </a:fld>
            <a:endParaRPr/>
          </a:p>
        </p:txBody>
      </p:sp>
      <p:sp>
        <p:nvSpPr>
          <p:cNvPr id="57" name="Google Shape;57;p13"/>
          <p:cNvSpPr txBox="1"/>
          <p:nvPr/>
        </p:nvSpPr>
        <p:spPr>
          <a:xfrm>
            <a:off x="7222587" y="4759581"/>
            <a:ext cx="1246909" cy="168841"/>
          </a:xfrm>
          <a:prstGeom prst="rect">
            <a:avLst/>
          </a:prstGeom>
          <a:noFill/>
          <a:ln>
            <a:noFill/>
          </a:ln>
        </p:spPr>
        <p:txBody>
          <a:bodyPr anchorCtr="0" anchor="t" bIns="0" lIns="0" spcFirstLastPara="1" rIns="0" wrap="square" tIns="27000">
            <a:noAutofit/>
          </a:bodyPr>
          <a:lstStyle/>
          <a:p>
            <a:pPr indent="0" lvl="0" marL="0" marR="0" rtl="0" algn="r">
              <a:lnSpc>
                <a:spcPct val="87500"/>
              </a:lnSpc>
              <a:spcBef>
                <a:spcPts val="0"/>
              </a:spcBef>
              <a:spcAft>
                <a:spcPts val="0"/>
              </a:spcAft>
              <a:buNone/>
            </a:pPr>
            <a:r>
              <a:rPr b="1" i="0" lang="en" sz="1200" u="none" cap="none" strike="noStrike">
                <a:solidFill>
                  <a:srgbClr val="7F7F7F"/>
                </a:solidFill>
                <a:latin typeface="Corbel"/>
                <a:ea typeface="Corbel"/>
                <a:cs typeface="Corbel"/>
                <a:sym typeface="Corbel"/>
              </a:rPr>
              <a:t>HACKMERCED</a:t>
            </a:r>
            <a:endParaRPr b="1" i="0" sz="1200" u="none" cap="none" strike="noStrike">
              <a:solidFill>
                <a:schemeClr val="dk1"/>
              </a:solidFill>
              <a:latin typeface="Corbel"/>
              <a:ea typeface="Corbel"/>
              <a:cs typeface="Corbel"/>
              <a:sym typeface="Corbel"/>
            </a:endParaRPr>
          </a:p>
        </p:txBody>
      </p:sp>
      <p:sp>
        <p:nvSpPr>
          <p:cNvPr id="58" name="Google Shape;58;p13"/>
          <p:cNvSpPr/>
          <p:nvPr/>
        </p:nvSpPr>
        <p:spPr>
          <a:xfrm>
            <a:off x="0" y="5095732"/>
            <a:ext cx="7485357" cy="47768"/>
          </a:xfrm>
          <a:prstGeom prst="rect">
            <a:avLst/>
          </a:prstGeom>
          <a:solidFill>
            <a:schemeClr val="dk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Times New Roman"/>
              <a:ea typeface="Times New Roman"/>
              <a:cs typeface="Times New Roman"/>
              <a:sym typeface="Times New Roman"/>
            </a:endParaRPr>
          </a:p>
        </p:txBody>
      </p:sp>
      <p:sp>
        <p:nvSpPr>
          <p:cNvPr id="59" name="Google Shape;59;p13"/>
          <p:cNvSpPr/>
          <p:nvPr/>
        </p:nvSpPr>
        <p:spPr>
          <a:xfrm>
            <a:off x="0" y="0"/>
            <a:ext cx="7485357" cy="47768"/>
          </a:xfrm>
          <a:prstGeom prst="rect">
            <a:avLst/>
          </a:prstGeom>
          <a:solidFill>
            <a:schemeClr val="dk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Times New Roman"/>
              <a:ea typeface="Times New Roman"/>
              <a:cs typeface="Times New Roman"/>
              <a:sym typeface="Times New Roman"/>
            </a:endParaRPr>
          </a:p>
        </p:txBody>
      </p:sp>
      <p:sp>
        <p:nvSpPr>
          <p:cNvPr id="60" name="Google Shape;60;p13"/>
          <p:cNvSpPr/>
          <p:nvPr/>
        </p:nvSpPr>
        <p:spPr>
          <a:xfrm rot="5400000">
            <a:off x="-2533831" y="2557714"/>
            <a:ext cx="5119618" cy="51956"/>
          </a:xfrm>
          <a:prstGeom prst="rect">
            <a:avLst/>
          </a:prstGeom>
          <a:solidFill>
            <a:schemeClr val="dk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196" name="Shape 196"/>
        <p:cNvGrpSpPr/>
        <p:nvPr/>
      </p:nvGrpSpPr>
      <p:grpSpPr>
        <a:xfrm>
          <a:off x="0" y="0"/>
          <a:ext cx="0" cy="0"/>
          <a:chOff x="0" y="0"/>
          <a:chExt cx="0" cy="0"/>
        </a:xfrm>
      </p:grpSpPr>
      <p:sp>
        <p:nvSpPr>
          <p:cNvPr id="197" name="Google Shape;197;p34"/>
          <p:cNvSpPr/>
          <p:nvPr/>
        </p:nvSpPr>
        <p:spPr>
          <a:xfrm>
            <a:off x="51956" y="50222"/>
            <a:ext cx="7433400" cy="5045400"/>
          </a:xfrm>
          <a:prstGeom prst="rect">
            <a:avLst/>
          </a:prstGeom>
          <a:solidFill>
            <a:schemeClr val="dk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Times New Roman"/>
              <a:ea typeface="Times New Roman"/>
              <a:cs typeface="Times New Roman"/>
              <a:sym typeface="Times New Roman"/>
            </a:endParaRPr>
          </a:p>
        </p:txBody>
      </p:sp>
      <p:sp>
        <p:nvSpPr>
          <p:cNvPr id="198" name="Google Shape;198;p34"/>
          <p:cNvSpPr/>
          <p:nvPr/>
        </p:nvSpPr>
        <p:spPr>
          <a:xfrm>
            <a:off x="8555831" y="4767263"/>
            <a:ext cx="588300" cy="2739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Times New Roman"/>
              <a:ea typeface="Times New Roman"/>
              <a:cs typeface="Times New Roman"/>
              <a:sym typeface="Times New Roman"/>
            </a:endParaRPr>
          </a:p>
        </p:txBody>
      </p:sp>
      <p:sp>
        <p:nvSpPr>
          <p:cNvPr id="199" name="Google Shape;199;p34"/>
          <p:cNvSpPr txBox="1"/>
          <p:nvPr>
            <p:ph type="title"/>
          </p:nvPr>
        </p:nvSpPr>
        <p:spPr>
          <a:xfrm>
            <a:off x="324000" y="324000"/>
            <a:ext cx="6898500" cy="3240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lt1"/>
              </a:buClr>
              <a:buSzPts val="2400"/>
              <a:buFont typeface="Arial"/>
              <a:buNone/>
              <a:defRPr b="1" i="0" sz="2400" u="none" cap="none" strike="noStrike">
                <a:solidFill>
                  <a:schemeClr val="lt1"/>
                </a:solidFill>
                <a:latin typeface="Arial"/>
                <a:ea typeface="Arial"/>
                <a:cs typeface="Arial"/>
                <a:sym typeface="Arial"/>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200" name="Google Shape;200;p34"/>
          <p:cNvSpPr txBox="1"/>
          <p:nvPr>
            <p:ph idx="1" type="body"/>
          </p:nvPr>
        </p:nvSpPr>
        <p:spPr>
          <a:xfrm>
            <a:off x="324000" y="1134000"/>
            <a:ext cx="6898500" cy="3509400"/>
          </a:xfrm>
          <a:prstGeom prst="rect">
            <a:avLst/>
          </a:prstGeom>
          <a:noFill/>
          <a:ln>
            <a:noFill/>
          </a:ln>
        </p:spPr>
        <p:txBody>
          <a:bodyPr anchorCtr="0" anchor="t" bIns="0" lIns="0" spcFirstLastPara="1" rIns="0" wrap="square" tIns="0">
            <a:noAutofit/>
          </a:bodyPr>
          <a:lstStyle>
            <a:lvl1pPr indent="-317500" lvl="0" marL="457200" marR="0" rtl="0" algn="l">
              <a:lnSpc>
                <a:spcPct val="90000"/>
              </a:lnSpc>
              <a:spcBef>
                <a:spcPts val="800"/>
              </a:spcBef>
              <a:spcAft>
                <a:spcPts val="0"/>
              </a:spcAft>
              <a:buClr>
                <a:schemeClr val="lt1"/>
              </a:buClr>
              <a:buSzPts val="1400"/>
              <a:buFont typeface="Arial"/>
              <a:buChar char="•"/>
              <a:defRPr b="0" i="0" sz="1400" u="none" cap="none" strike="noStrike">
                <a:solidFill>
                  <a:schemeClr val="lt1"/>
                </a:solidFill>
                <a:latin typeface="Calibri"/>
                <a:ea typeface="Calibri"/>
                <a:cs typeface="Calibri"/>
                <a:sym typeface="Calibri"/>
              </a:defRPr>
            </a:lvl1pPr>
            <a:lvl2pPr indent="-304800" lvl="1" marL="914400" marR="0" rtl="0" algn="l">
              <a:lnSpc>
                <a:spcPct val="90000"/>
              </a:lnSpc>
              <a:spcBef>
                <a:spcPts val="400"/>
              </a:spcBef>
              <a:spcAft>
                <a:spcPts val="0"/>
              </a:spcAft>
              <a:buClr>
                <a:schemeClr val="lt1"/>
              </a:buClr>
              <a:buSzPts val="1200"/>
              <a:buFont typeface="Arial"/>
              <a:buChar char="•"/>
              <a:defRPr b="0" i="0" sz="1200" u="none" cap="none" strike="noStrike">
                <a:solidFill>
                  <a:schemeClr val="lt1"/>
                </a:solidFill>
                <a:latin typeface="Calibri"/>
                <a:ea typeface="Calibri"/>
                <a:cs typeface="Calibri"/>
                <a:sym typeface="Calibri"/>
              </a:defRPr>
            </a:lvl2pPr>
            <a:lvl3pPr indent="-298450" lvl="2" marL="1371600" marR="0" rtl="0" algn="l">
              <a:lnSpc>
                <a:spcPct val="90000"/>
              </a:lnSpc>
              <a:spcBef>
                <a:spcPts val="400"/>
              </a:spcBef>
              <a:spcAft>
                <a:spcPts val="0"/>
              </a:spcAft>
              <a:buClr>
                <a:schemeClr val="lt1"/>
              </a:buClr>
              <a:buSzPts val="1100"/>
              <a:buFont typeface="Arial"/>
              <a:buChar char="•"/>
              <a:defRPr b="0" i="0" sz="1100" u="none" cap="none" strike="noStrike">
                <a:solidFill>
                  <a:schemeClr val="lt1"/>
                </a:solidFill>
                <a:latin typeface="Calibri"/>
                <a:ea typeface="Calibri"/>
                <a:cs typeface="Calibri"/>
                <a:sym typeface="Calibri"/>
              </a:defRPr>
            </a:lvl3pPr>
            <a:lvl4pPr indent="-298450" lvl="3" marL="1828800" marR="0" rtl="0" algn="l">
              <a:lnSpc>
                <a:spcPct val="90000"/>
              </a:lnSpc>
              <a:spcBef>
                <a:spcPts val="400"/>
              </a:spcBef>
              <a:spcAft>
                <a:spcPts val="0"/>
              </a:spcAft>
              <a:buClr>
                <a:schemeClr val="lt1"/>
              </a:buClr>
              <a:buSzPts val="1100"/>
              <a:buFont typeface="Arial"/>
              <a:buChar char="•"/>
              <a:defRPr b="0" i="0" sz="1100" u="none" cap="none" strike="noStrike">
                <a:solidFill>
                  <a:schemeClr val="lt1"/>
                </a:solidFill>
                <a:latin typeface="Calibri"/>
                <a:ea typeface="Calibri"/>
                <a:cs typeface="Calibri"/>
                <a:sym typeface="Calibri"/>
              </a:defRPr>
            </a:lvl4pPr>
            <a:lvl5pPr indent="-298450" lvl="4" marL="2286000" marR="0" rtl="0" algn="l">
              <a:lnSpc>
                <a:spcPct val="90000"/>
              </a:lnSpc>
              <a:spcBef>
                <a:spcPts val="400"/>
              </a:spcBef>
              <a:spcAft>
                <a:spcPts val="0"/>
              </a:spcAft>
              <a:buClr>
                <a:schemeClr val="lt1"/>
              </a:buClr>
              <a:buSzPts val="1100"/>
              <a:buFont typeface="Arial"/>
              <a:buChar char="•"/>
              <a:defRPr b="0" i="0" sz="1100" u="none" cap="none" strike="noStrike">
                <a:solidFill>
                  <a:schemeClr val="lt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Times New Roman"/>
                <a:ea typeface="Times New Roman"/>
                <a:cs typeface="Times New Roman"/>
                <a:sym typeface="Times New Roman"/>
              </a:defRPr>
            </a:lvl6pPr>
            <a:lvl7pPr indent="-317500" lvl="6" marL="32004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Times New Roman"/>
                <a:ea typeface="Times New Roman"/>
                <a:cs typeface="Times New Roman"/>
                <a:sym typeface="Times New Roman"/>
              </a:defRPr>
            </a:lvl7pPr>
            <a:lvl8pPr indent="-317500" lvl="7" marL="36576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Times New Roman"/>
                <a:ea typeface="Times New Roman"/>
                <a:cs typeface="Times New Roman"/>
                <a:sym typeface="Times New Roman"/>
              </a:defRPr>
            </a:lvl8pPr>
            <a:lvl9pPr indent="-317500" lvl="8" marL="41148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Times New Roman"/>
                <a:ea typeface="Times New Roman"/>
                <a:cs typeface="Times New Roman"/>
                <a:sym typeface="Times New Roman"/>
              </a:defRPr>
            </a:lvl9pPr>
          </a:lstStyle>
          <a:p/>
        </p:txBody>
      </p:sp>
      <p:sp>
        <p:nvSpPr>
          <p:cNvPr id="201" name="Google Shape;201;p34"/>
          <p:cNvSpPr txBox="1"/>
          <p:nvPr>
            <p:ph idx="11" type="ftr"/>
          </p:nvPr>
        </p:nvSpPr>
        <p:spPr>
          <a:xfrm>
            <a:off x="324000" y="4767263"/>
            <a:ext cx="3086100" cy="273900"/>
          </a:xfrm>
          <a:prstGeom prst="rect">
            <a:avLst/>
          </a:prstGeom>
          <a:noFill/>
          <a:ln>
            <a:noFill/>
          </a:ln>
        </p:spPr>
        <p:txBody>
          <a:bodyPr anchorCtr="0" anchor="ctr" bIns="0" lIns="0" spcFirstLastPara="1" rIns="0" wrap="square" tIns="0">
            <a:noAutofit/>
          </a:bodyPr>
          <a:lstStyle>
            <a:lvl1pPr lvl="0" marR="0" rtl="0" algn="l">
              <a:spcBef>
                <a:spcPts val="0"/>
              </a:spcBef>
              <a:spcAft>
                <a:spcPts val="0"/>
              </a:spcAft>
              <a:buSzPts val="1100"/>
              <a:buNone/>
              <a:defRPr b="0" i="1" sz="900" u="none" cap="none" strike="noStrike">
                <a:solidFill>
                  <a:srgbClr val="FEFEFE"/>
                </a:solidFill>
                <a:latin typeface="Times New Roman"/>
                <a:ea typeface="Times New Roman"/>
                <a:cs typeface="Times New Roman"/>
                <a:sym typeface="Times New Roman"/>
              </a:defRPr>
            </a:lvl1pPr>
            <a:lvl2pPr lvl="1" marR="0" rtl="0" algn="l">
              <a:spcBef>
                <a:spcPts val="0"/>
              </a:spcBef>
              <a:spcAft>
                <a:spcPts val="0"/>
              </a:spcAft>
              <a:buSzPts val="1100"/>
              <a:buNone/>
              <a:defRPr b="0" i="0" sz="1400" u="none" cap="none" strike="noStrike">
                <a:solidFill>
                  <a:schemeClr val="lt1"/>
                </a:solidFill>
                <a:latin typeface="Times New Roman"/>
                <a:ea typeface="Times New Roman"/>
                <a:cs typeface="Times New Roman"/>
                <a:sym typeface="Times New Roman"/>
              </a:defRPr>
            </a:lvl2pPr>
            <a:lvl3pPr lvl="2" marR="0" rtl="0" algn="l">
              <a:spcBef>
                <a:spcPts val="0"/>
              </a:spcBef>
              <a:spcAft>
                <a:spcPts val="0"/>
              </a:spcAft>
              <a:buSzPts val="1100"/>
              <a:buNone/>
              <a:defRPr b="0" i="0" sz="1400" u="none" cap="none" strike="noStrike">
                <a:solidFill>
                  <a:schemeClr val="lt1"/>
                </a:solidFill>
                <a:latin typeface="Times New Roman"/>
                <a:ea typeface="Times New Roman"/>
                <a:cs typeface="Times New Roman"/>
                <a:sym typeface="Times New Roman"/>
              </a:defRPr>
            </a:lvl3pPr>
            <a:lvl4pPr lvl="3" marR="0" rtl="0" algn="l">
              <a:spcBef>
                <a:spcPts val="0"/>
              </a:spcBef>
              <a:spcAft>
                <a:spcPts val="0"/>
              </a:spcAft>
              <a:buSzPts val="1100"/>
              <a:buNone/>
              <a:defRPr b="0" i="0" sz="1400" u="none" cap="none" strike="noStrike">
                <a:solidFill>
                  <a:schemeClr val="lt1"/>
                </a:solidFill>
                <a:latin typeface="Times New Roman"/>
                <a:ea typeface="Times New Roman"/>
                <a:cs typeface="Times New Roman"/>
                <a:sym typeface="Times New Roman"/>
              </a:defRPr>
            </a:lvl4pPr>
            <a:lvl5pPr lvl="4" marR="0" rtl="0" algn="l">
              <a:spcBef>
                <a:spcPts val="0"/>
              </a:spcBef>
              <a:spcAft>
                <a:spcPts val="0"/>
              </a:spcAft>
              <a:buSzPts val="1100"/>
              <a:buNone/>
              <a:defRPr b="0" i="0" sz="1400" u="none" cap="none" strike="noStrike">
                <a:solidFill>
                  <a:schemeClr val="lt1"/>
                </a:solidFill>
                <a:latin typeface="Times New Roman"/>
                <a:ea typeface="Times New Roman"/>
                <a:cs typeface="Times New Roman"/>
                <a:sym typeface="Times New Roman"/>
              </a:defRPr>
            </a:lvl5pPr>
            <a:lvl6pPr lvl="5" marR="0" rtl="0" algn="l">
              <a:spcBef>
                <a:spcPts val="0"/>
              </a:spcBef>
              <a:spcAft>
                <a:spcPts val="0"/>
              </a:spcAft>
              <a:buSzPts val="1100"/>
              <a:buNone/>
              <a:defRPr b="0" i="0" sz="1400" u="none" cap="none" strike="noStrike">
                <a:solidFill>
                  <a:schemeClr val="lt1"/>
                </a:solidFill>
                <a:latin typeface="Times New Roman"/>
                <a:ea typeface="Times New Roman"/>
                <a:cs typeface="Times New Roman"/>
                <a:sym typeface="Times New Roman"/>
              </a:defRPr>
            </a:lvl6pPr>
            <a:lvl7pPr lvl="6" marR="0" rtl="0" algn="l">
              <a:spcBef>
                <a:spcPts val="0"/>
              </a:spcBef>
              <a:spcAft>
                <a:spcPts val="0"/>
              </a:spcAft>
              <a:buSzPts val="1100"/>
              <a:buNone/>
              <a:defRPr b="0" i="0" sz="1400" u="none" cap="none" strike="noStrike">
                <a:solidFill>
                  <a:schemeClr val="lt1"/>
                </a:solidFill>
                <a:latin typeface="Times New Roman"/>
                <a:ea typeface="Times New Roman"/>
                <a:cs typeface="Times New Roman"/>
                <a:sym typeface="Times New Roman"/>
              </a:defRPr>
            </a:lvl7pPr>
            <a:lvl8pPr lvl="7" marR="0" rtl="0" algn="l">
              <a:spcBef>
                <a:spcPts val="0"/>
              </a:spcBef>
              <a:spcAft>
                <a:spcPts val="0"/>
              </a:spcAft>
              <a:buSzPts val="1100"/>
              <a:buNone/>
              <a:defRPr b="0" i="0" sz="1400" u="none" cap="none" strike="noStrike">
                <a:solidFill>
                  <a:schemeClr val="lt1"/>
                </a:solidFill>
                <a:latin typeface="Times New Roman"/>
                <a:ea typeface="Times New Roman"/>
                <a:cs typeface="Times New Roman"/>
                <a:sym typeface="Times New Roman"/>
              </a:defRPr>
            </a:lvl8pPr>
            <a:lvl9pPr lvl="8" marR="0" rtl="0" algn="l">
              <a:spcBef>
                <a:spcPts val="0"/>
              </a:spcBef>
              <a:spcAft>
                <a:spcPts val="0"/>
              </a:spcAft>
              <a:buSzPts val="1100"/>
              <a:buNone/>
              <a:defRPr b="0" i="0" sz="1400" u="none" cap="none" strike="noStrike">
                <a:solidFill>
                  <a:schemeClr val="lt1"/>
                </a:solidFill>
                <a:latin typeface="Times New Roman"/>
                <a:ea typeface="Times New Roman"/>
                <a:cs typeface="Times New Roman"/>
                <a:sym typeface="Times New Roman"/>
              </a:defRPr>
            </a:lvl9pPr>
          </a:lstStyle>
          <a:p/>
        </p:txBody>
      </p:sp>
      <p:sp>
        <p:nvSpPr>
          <p:cNvPr id="202" name="Google Shape;202;p34"/>
          <p:cNvSpPr txBox="1"/>
          <p:nvPr>
            <p:ph idx="12" type="sldNum"/>
          </p:nvPr>
        </p:nvSpPr>
        <p:spPr>
          <a:xfrm>
            <a:off x="8585627" y="4801313"/>
            <a:ext cx="208800" cy="205800"/>
          </a:xfrm>
          <a:prstGeom prst="rect">
            <a:avLst/>
          </a:prstGeom>
          <a:noFill/>
          <a:ln>
            <a:noFill/>
          </a:ln>
        </p:spPr>
        <p:txBody>
          <a:bodyPr anchorCtr="0" anchor="ctr" bIns="0" lIns="0" spcFirstLastPara="1" rIns="0" wrap="square" tIns="0">
            <a:noAutofit/>
          </a:bodyPr>
          <a:lstStyle>
            <a:lvl1pPr indent="0" lvl="0" marL="0" marR="0" rtl="0" algn="ctr">
              <a:spcBef>
                <a:spcPts val="0"/>
              </a:spcBef>
              <a:buNone/>
              <a:defRPr b="1" i="1" sz="900" u="none" cap="none" strike="noStrike">
                <a:solidFill>
                  <a:schemeClr val="lt1"/>
                </a:solidFill>
                <a:latin typeface="Times New Roman"/>
                <a:ea typeface="Times New Roman"/>
                <a:cs typeface="Times New Roman"/>
                <a:sym typeface="Times New Roman"/>
              </a:defRPr>
            </a:lvl1pPr>
            <a:lvl2pPr indent="0" lvl="1" marL="0" marR="0" rtl="0" algn="ctr">
              <a:spcBef>
                <a:spcPts val="0"/>
              </a:spcBef>
              <a:buNone/>
              <a:defRPr b="1" i="1" sz="900" u="none" cap="none" strike="noStrike">
                <a:solidFill>
                  <a:schemeClr val="lt1"/>
                </a:solidFill>
                <a:latin typeface="Times New Roman"/>
                <a:ea typeface="Times New Roman"/>
                <a:cs typeface="Times New Roman"/>
                <a:sym typeface="Times New Roman"/>
              </a:defRPr>
            </a:lvl2pPr>
            <a:lvl3pPr indent="0" lvl="2" marL="0" marR="0" rtl="0" algn="ctr">
              <a:spcBef>
                <a:spcPts val="0"/>
              </a:spcBef>
              <a:buNone/>
              <a:defRPr b="1" i="1" sz="900" u="none" cap="none" strike="noStrike">
                <a:solidFill>
                  <a:schemeClr val="lt1"/>
                </a:solidFill>
                <a:latin typeface="Times New Roman"/>
                <a:ea typeface="Times New Roman"/>
                <a:cs typeface="Times New Roman"/>
                <a:sym typeface="Times New Roman"/>
              </a:defRPr>
            </a:lvl3pPr>
            <a:lvl4pPr indent="0" lvl="3" marL="0" marR="0" rtl="0" algn="ctr">
              <a:spcBef>
                <a:spcPts val="0"/>
              </a:spcBef>
              <a:buNone/>
              <a:defRPr b="1" i="1" sz="900" u="none" cap="none" strike="noStrike">
                <a:solidFill>
                  <a:schemeClr val="lt1"/>
                </a:solidFill>
                <a:latin typeface="Times New Roman"/>
                <a:ea typeface="Times New Roman"/>
                <a:cs typeface="Times New Roman"/>
                <a:sym typeface="Times New Roman"/>
              </a:defRPr>
            </a:lvl4pPr>
            <a:lvl5pPr indent="0" lvl="4" marL="0" marR="0" rtl="0" algn="ctr">
              <a:spcBef>
                <a:spcPts val="0"/>
              </a:spcBef>
              <a:buNone/>
              <a:defRPr b="1" i="1" sz="900" u="none" cap="none" strike="noStrike">
                <a:solidFill>
                  <a:schemeClr val="lt1"/>
                </a:solidFill>
                <a:latin typeface="Times New Roman"/>
                <a:ea typeface="Times New Roman"/>
                <a:cs typeface="Times New Roman"/>
                <a:sym typeface="Times New Roman"/>
              </a:defRPr>
            </a:lvl5pPr>
            <a:lvl6pPr indent="0" lvl="5" marL="0" marR="0" rtl="0" algn="ctr">
              <a:spcBef>
                <a:spcPts val="0"/>
              </a:spcBef>
              <a:buNone/>
              <a:defRPr b="1" i="1" sz="900" u="none" cap="none" strike="noStrike">
                <a:solidFill>
                  <a:schemeClr val="lt1"/>
                </a:solidFill>
                <a:latin typeface="Times New Roman"/>
                <a:ea typeface="Times New Roman"/>
                <a:cs typeface="Times New Roman"/>
                <a:sym typeface="Times New Roman"/>
              </a:defRPr>
            </a:lvl6pPr>
            <a:lvl7pPr indent="0" lvl="6" marL="0" marR="0" rtl="0" algn="ctr">
              <a:spcBef>
                <a:spcPts val="0"/>
              </a:spcBef>
              <a:buNone/>
              <a:defRPr b="1" i="1" sz="900" u="none" cap="none" strike="noStrike">
                <a:solidFill>
                  <a:schemeClr val="lt1"/>
                </a:solidFill>
                <a:latin typeface="Times New Roman"/>
                <a:ea typeface="Times New Roman"/>
                <a:cs typeface="Times New Roman"/>
                <a:sym typeface="Times New Roman"/>
              </a:defRPr>
            </a:lvl7pPr>
            <a:lvl8pPr indent="0" lvl="7" marL="0" marR="0" rtl="0" algn="ctr">
              <a:spcBef>
                <a:spcPts val="0"/>
              </a:spcBef>
              <a:buNone/>
              <a:defRPr b="1" i="1" sz="900" u="none" cap="none" strike="noStrike">
                <a:solidFill>
                  <a:schemeClr val="lt1"/>
                </a:solidFill>
                <a:latin typeface="Times New Roman"/>
                <a:ea typeface="Times New Roman"/>
                <a:cs typeface="Times New Roman"/>
                <a:sym typeface="Times New Roman"/>
              </a:defRPr>
            </a:lvl8pPr>
            <a:lvl9pPr indent="0" lvl="8" marL="0" marR="0" rtl="0" algn="ctr">
              <a:spcBef>
                <a:spcPts val="0"/>
              </a:spcBef>
              <a:buNone/>
              <a:defRPr b="1" i="1" sz="900" u="none" cap="none" strike="noStrike">
                <a:solidFill>
                  <a:schemeClr val="lt1"/>
                </a:solidFill>
                <a:latin typeface="Times New Roman"/>
                <a:ea typeface="Times New Roman"/>
                <a:cs typeface="Times New Roman"/>
                <a:sym typeface="Times New Roman"/>
              </a:defRPr>
            </a:lvl9pPr>
          </a:lstStyle>
          <a:p>
            <a:pPr indent="0" lvl="0" marL="0" rtl="0" algn="ctr">
              <a:spcBef>
                <a:spcPts val="0"/>
              </a:spcBef>
              <a:spcAft>
                <a:spcPts val="0"/>
              </a:spcAft>
              <a:buNone/>
            </a:pPr>
            <a:fld id="{00000000-1234-1234-1234-123412341234}" type="slidenum">
              <a:rPr lang="en"/>
              <a:t>‹#›</a:t>
            </a:fld>
            <a:endParaRPr/>
          </a:p>
        </p:txBody>
      </p:sp>
      <p:sp>
        <p:nvSpPr>
          <p:cNvPr id="203" name="Google Shape;203;p34"/>
          <p:cNvSpPr txBox="1"/>
          <p:nvPr/>
        </p:nvSpPr>
        <p:spPr>
          <a:xfrm>
            <a:off x="7222587" y="4759581"/>
            <a:ext cx="1246800" cy="168900"/>
          </a:xfrm>
          <a:prstGeom prst="rect">
            <a:avLst/>
          </a:prstGeom>
          <a:noFill/>
          <a:ln>
            <a:noFill/>
          </a:ln>
        </p:spPr>
        <p:txBody>
          <a:bodyPr anchorCtr="0" anchor="t" bIns="0" lIns="0" spcFirstLastPara="1" rIns="0" wrap="square" tIns="27000">
            <a:noAutofit/>
          </a:bodyPr>
          <a:lstStyle/>
          <a:p>
            <a:pPr indent="0" lvl="0" marL="0" marR="0" rtl="0" algn="r">
              <a:lnSpc>
                <a:spcPct val="87500"/>
              </a:lnSpc>
              <a:spcBef>
                <a:spcPts val="0"/>
              </a:spcBef>
              <a:spcAft>
                <a:spcPts val="0"/>
              </a:spcAft>
              <a:buNone/>
            </a:pPr>
            <a:r>
              <a:rPr b="1" i="0" lang="en" sz="1200" u="none" cap="none" strike="noStrike">
                <a:solidFill>
                  <a:srgbClr val="FEFEFE"/>
                </a:solidFill>
                <a:latin typeface="Corbel"/>
                <a:ea typeface="Corbel"/>
                <a:cs typeface="Corbel"/>
                <a:sym typeface="Corbel"/>
              </a:rPr>
              <a:t>HACKMERCED</a:t>
            </a:r>
            <a:endParaRPr b="1" i="0" sz="1200" u="none" cap="none" strike="noStrike">
              <a:solidFill>
                <a:schemeClr val="lt1"/>
              </a:solidFill>
              <a:latin typeface="Corbel"/>
              <a:ea typeface="Corbel"/>
              <a:cs typeface="Corbel"/>
              <a:sym typeface="Corbel"/>
            </a:endParaRPr>
          </a:p>
        </p:txBody>
      </p:sp>
      <p:sp>
        <p:nvSpPr>
          <p:cNvPr id="204" name="Google Shape;204;p34"/>
          <p:cNvSpPr/>
          <p:nvPr/>
        </p:nvSpPr>
        <p:spPr>
          <a:xfrm>
            <a:off x="0" y="5095732"/>
            <a:ext cx="7485300" cy="477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Times New Roman"/>
              <a:ea typeface="Times New Roman"/>
              <a:cs typeface="Times New Roman"/>
              <a:sym typeface="Times New Roman"/>
            </a:endParaRPr>
          </a:p>
        </p:txBody>
      </p:sp>
      <p:sp>
        <p:nvSpPr>
          <p:cNvPr id="205" name="Google Shape;205;p34"/>
          <p:cNvSpPr/>
          <p:nvPr/>
        </p:nvSpPr>
        <p:spPr>
          <a:xfrm>
            <a:off x="0" y="0"/>
            <a:ext cx="7485300" cy="477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Times New Roman"/>
              <a:ea typeface="Times New Roman"/>
              <a:cs typeface="Times New Roman"/>
              <a:sym typeface="Times New Roman"/>
            </a:endParaRPr>
          </a:p>
        </p:txBody>
      </p:sp>
      <p:sp>
        <p:nvSpPr>
          <p:cNvPr id="206" name="Google Shape;206;p34"/>
          <p:cNvSpPr/>
          <p:nvPr/>
        </p:nvSpPr>
        <p:spPr>
          <a:xfrm rot="5400000">
            <a:off x="-2533744" y="2557683"/>
            <a:ext cx="5119500" cy="519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3679" r:id="rId1"/>
    <p:sldLayoutId id="2147483680"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xml"/><Relationship Id="rId3" Type="http://schemas.openxmlformats.org/officeDocument/2006/relationships/image" Target="../media/image7.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0.xml"/><Relationship Id="rId3" Type="http://schemas.openxmlformats.org/officeDocument/2006/relationships/image" Target="../media/image7.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1.xml"/><Relationship Id="rId3" Type="http://schemas.openxmlformats.org/officeDocument/2006/relationships/image" Target="../media/image7.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2.xml"/><Relationship Id="rId3" Type="http://schemas.openxmlformats.org/officeDocument/2006/relationships/image" Target="../media/image7.jpg"/><Relationship Id="rId4" Type="http://schemas.openxmlformats.org/officeDocument/2006/relationships/image" Target="../media/image20.jpg"/><Relationship Id="rId5" Type="http://schemas.openxmlformats.org/officeDocument/2006/relationships/image" Target="../media/image13.jpg"/><Relationship Id="rId6" Type="http://schemas.openxmlformats.org/officeDocument/2006/relationships/image" Target="../media/image21.jpg"/><Relationship Id="rId7" Type="http://schemas.openxmlformats.org/officeDocument/2006/relationships/image" Target="../media/image19.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3.xml"/><Relationship Id="rId3" Type="http://schemas.openxmlformats.org/officeDocument/2006/relationships/image" Target="../media/image7.jpg"/><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4.xml"/><Relationship Id="rId3" Type="http://schemas.openxmlformats.org/officeDocument/2006/relationships/image" Target="../media/image7.jpg"/><Relationship Id="rId4" Type="http://schemas.openxmlformats.org/officeDocument/2006/relationships/image" Target="../media/image23.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5.xml"/><Relationship Id="rId3" Type="http://schemas.openxmlformats.org/officeDocument/2006/relationships/image" Target="../media/image7.jpg"/><Relationship Id="rId4" Type="http://schemas.openxmlformats.org/officeDocument/2006/relationships/image" Target="../media/image15.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6.xml"/><Relationship Id="rId3" Type="http://schemas.openxmlformats.org/officeDocument/2006/relationships/image" Target="../media/image7.jpg"/><Relationship Id="rId4" Type="http://schemas.openxmlformats.org/officeDocument/2006/relationships/image" Target="../media/image22.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7.xml"/><Relationship Id="rId3" Type="http://schemas.openxmlformats.org/officeDocument/2006/relationships/image" Target="../media/image7.jpg"/><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8.xml"/><Relationship Id="rId3" Type="http://schemas.openxmlformats.org/officeDocument/2006/relationships/image" Target="../media/image7.jpg"/><Relationship Id="rId4" Type="http://schemas.openxmlformats.org/officeDocument/2006/relationships/image" Target="../media/image25.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9.xml"/><Relationship Id="rId3" Type="http://schemas.openxmlformats.org/officeDocument/2006/relationships/image" Target="../media/image7.jpg"/><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image" Target="../media/image33.png"/><Relationship Id="rId4" Type="http://schemas.openxmlformats.org/officeDocument/2006/relationships/image" Target="../media/image32.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20.xml"/><Relationship Id="rId3" Type="http://schemas.openxmlformats.org/officeDocument/2006/relationships/image" Target="../media/image8.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 Id="rId3" Type="http://schemas.openxmlformats.org/officeDocument/2006/relationships/image" Target="../media/image34.png"/><Relationship Id="rId4" Type="http://schemas.openxmlformats.org/officeDocument/2006/relationships/image" Target="../media/image32.jpg"/><Relationship Id="rId5" Type="http://schemas.openxmlformats.org/officeDocument/2006/relationships/image" Target="../media/image2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 Id="rId3" Type="http://schemas.openxmlformats.org/officeDocument/2006/relationships/image" Target="../media/image32.jpg"/><Relationship Id="rId4" Type="http://schemas.openxmlformats.org/officeDocument/2006/relationships/image" Target="../media/image38.png"/><Relationship Id="rId5" Type="http://schemas.openxmlformats.org/officeDocument/2006/relationships/image" Target="../media/image3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 Id="rId3" Type="http://schemas.openxmlformats.org/officeDocument/2006/relationships/image" Target="../media/image46.png"/><Relationship Id="rId4" Type="http://schemas.openxmlformats.org/officeDocument/2006/relationships/image" Target="../media/image32.jpg"/><Relationship Id="rId5" Type="http://schemas.openxmlformats.org/officeDocument/2006/relationships/image" Target="../media/image2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24.xml"/><Relationship Id="rId3" Type="http://schemas.openxmlformats.org/officeDocument/2006/relationships/image" Target="../media/image8.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25.xml"/><Relationship Id="rId3" Type="http://schemas.openxmlformats.org/officeDocument/2006/relationships/image" Target="../media/image8.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6.xml"/><Relationship Id="rId3" Type="http://schemas.openxmlformats.org/officeDocument/2006/relationships/image" Target="../media/image32.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xml"/><Relationship Id="rId3" Type="http://schemas.openxmlformats.org/officeDocument/2006/relationships/image" Target="../media/image32.jpg"/><Relationship Id="rId4" Type="http://schemas.openxmlformats.org/officeDocument/2006/relationships/image" Target="../media/image3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8.xml"/><Relationship Id="rId3" Type="http://schemas.openxmlformats.org/officeDocument/2006/relationships/image" Target="../media/image32.jpg"/><Relationship Id="rId4" Type="http://schemas.openxmlformats.org/officeDocument/2006/relationships/image" Target="../media/image3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9.xml"/><Relationship Id="rId3" Type="http://schemas.openxmlformats.org/officeDocument/2006/relationships/image" Target="../media/image32.jpg"/><Relationship Id="rId4" Type="http://schemas.openxmlformats.org/officeDocument/2006/relationships/image" Target="../media/image3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xml"/><Relationship Id="rId3" Type="http://schemas.openxmlformats.org/officeDocument/2006/relationships/image" Target="../media/image31.png"/><Relationship Id="rId4" Type="http://schemas.openxmlformats.org/officeDocument/2006/relationships/image" Target="../media/image18.png"/><Relationship Id="rId5" Type="http://schemas.openxmlformats.org/officeDocument/2006/relationships/image" Target="../media/image10.png"/><Relationship Id="rId6" Type="http://schemas.openxmlformats.org/officeDocument/2006/relationships/image" Target="../media/image12.png"/><Relationship Id="rId7" Type="http://schemas.openxmlformats.org/officeDocument/2006/relationships/image" Target="../media/image32.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30.xml"/><Relationship Id="rId3" Type="http://schemas.openxmlformats.org/officeDocument/2006/relationships/image" Target="../media/image4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31.xml"/><Relationship Id="rId3" Type="http://schemas.openxmlformats.org/officeDocument/2006/relationships/image" Target="../media/image3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32.xml"/><Relationship Id="rId3" Type="http://schemas.openxmlformats.org/officeDocument/2006/relationships/image" Target="../media/image4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33.xml"/><Relationship Id="rId3" Type="http://schemas.openxmlformats.org/officeDocument/2006/relationships/image" Target="../media/image4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34.xml"/><Relationship Id="rId3" Type="http://schemas.openxmlformats.org/officeDocument/2006/relationships/image" Target="../media/image4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35.xml"/><Relationship Id="rId3" Type="http://schemas.openxmlformats.org/officeDocument/2006/relationships/image" Target="../media/image4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36.xml"/><Relationship Id="rId3" Type="http://schemas.openxmlformats.org/officeDocument/2006/relationships/image" Target="../media/image8.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7.xml"/><Relationship Id="rId3" Type="http://schemas.openxmlformats.org/officeDocument/2006/relationships/image" Target="../media/image32.jpg"/><Relationship Id="rId4" Type="http://schemas.openxmlformats.org/officeDocument/2006/relationships/image" Target="../media/image44.png"/><Relationship Id="rId5" Type="http://schemas.openxmlformats.org/officeDocument/2006/relationships/image" Target="../media/image40.png"/><Relationship Id="rId6" Type="http://schemas.openxmlformats.org/officeDocument/2006/relationships/image" Target="../media/image4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8.xml"/><Relationship Id="rId3" Type="http://schemas.openxmlformats.org/officeDocument/2006/relationships/image" Target="../media/image32.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39.xml"/><Relationship Id="rId3" Type="http://schemas.openxmlformats.org/officeDocument/2006/relationships/image" Target="../media/image8.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4.xml"/><Relationship Id="rId3" Type="http://schemas.openxmlformats.org/officeDocument/2006/relationships/image" Target="../media/image8.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40.xml"/><Relationship Id="rId3" Type="http://schemas.openxmlformats.org/officeDocument/2006/relationships/image" Target="../media/image8.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5.xml"/><Relationship Id="rId3" Type="http://schemas.openxmlformats.org/officeDocument/2006/relationships/image" Target="../media/image7.jpg"/><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6.xml"/><Relationship Id="rId3" Type="http://schemas.openxmlformats.org/officeDocument/2006/relationships/image" Target="../media/image7.jpg"/><Relationship Id="rId4" Type="http://schemas.openxmlformats.org/officeDocument/2006/relationships/image" Target="../media/image9.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7.xml"/><Relationship Id="rId3" Type="http://schemas.openxmlformats.org/officeDocument/2006/relationships/image" Target="../media/image7.jp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8.xml"/><Relationship Id="rId3" Type="http://schemas.openxmlformats.org/officeDocument/2006/relationships/image" Target="../media/image7.jpg"/><Relationship Id="rId4" Type="http://schemas.openxmlformats.org/officeDocument/2006/relationships/image" Target="../media/image2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9.xml"/><Relationship Id="rId3" Type="http://schemas.openxmlformats.org/officeDocument/2006/relationships/image" Target="../media/image7.jpg"/><Relationship Id="rId4" Type="http://schemas.openxmlformats.org/officeDocument/2006/relationships/image" Target="../media/image16.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6" name="Shape 226"/>
        <p:cNvGrpSpPr/>
        <p:nvPr/>
      </p:nvGrpSpPr>
      <p:grpSpPr>
        <a:xfrm>
          <a:off x="0" y="0"/>
          <a:ext cx="0" cy="0"/>
          <a:chOff x="0" y="0"/>
          <a:chExt cx="0" cy="0"/>
        </a:xfrm>
      </p:grpSpPr>
      <p:sp>
        <p:nvSpPr>
          <p:cNvPr id="227" name="Google Shape;227;p37"/>
          <p:cNvSpPr/>
          <p:nvPr/>
        </p:nvSpPr>
        <p:spPr>
          <a:xfrm>
            <a:off x="0" y="0"/>
            <a:ext cx="9144000" cy="5143500"/>
          </a:xfrm>
          <a:prstGeom prst="rect">
            <a:avLst/>
          </a:prstGeom>
          <a:solidFill>
            <a:schemeClr val="dk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Times New Roman"/>
              <a:ea typeface="Times New Roman"/>
              <a:cs typeface="Times New Roman"/>
              <a:sym typeface="Times New Roman"/>
            </a:endParaRPr>
          </a:p>
        </p:txBody>
      </p:sp>
      <p:pic>
        <p:nvPicPr>
          <p:cNvPr descr="A view of a snow covered mountain&#10;&#10;Description generated with very high confidence" id="228" name="Google Shape;228;p37"/>
          <p:cNvPicPr preferRelativeResize="0"/>
          <p:nvPr/>
        </p:nvPicPr>
        <p:blipFill rotWithShape="1">
          <a:blip r:embed="rId3">
            <a:alphaModFix amt="45000"/>
          </a:blip>
          <a:srcRect b="0" l="0" r="0" t="0"/>
          <a:stretch/>
        </p:blipFill>
        <p:spPr>
          <a:xfrm>
            <a:off x="0" y="0"/>
            <a:ext cx="9144000" cy="5143500"/>
          </a:xfrm>
          <a:prstGeom prst="rect">
            <a:avLst/>
          </a:prstGeom>
          <a:noFill/>
          <a:ln>
            <a:noFill/>
          </a:ln>
        </p:spPr>
      </p:pic>
      <p:sp>
        <p:nvSpPr>
          <p:cNvPr id="229" name="Google Shape;229;p37"/>
          <p:cNvSpPr/>
          <p:nvPr/>
        </p:nvSpPr>
        <p:spPr>
          <a:xfrm>
            <a:off x="980903" y="950797"/>
            <a:ext cx="7182197" cy="3230962"/>
          </a:xfrm>
          <a:prstGeom prst="rect">
            <a:avLst/>
          </a:prstGeom>
          <a:noFill/>
          <a:ln cap="sq" cmpd="sng" w="9525">
            <a:solidFill>
              <a:srgbClr val="FEFEFE"/>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30" name="Google Shape;230;p37"/>
          <p:cNvSpPr txBox="1"/>
          <p:nvPr>
            <p:ph type="ctrTitle"/>
          </p:nvPr>
        </p:nvSpPr>
        <p:spPr>
          <a:xfrm>
            <a:off x="1327149" y="1271682"/>
            <a:ext cx="6489703" cy="2142893"/>
          </a:xfrm>
          <a:prstGeom prst="rect">
            <a:avLst/>
          </a:prstGeom>
          <a:noFill/>
          <a:ln>
            <a:noFill/>
          </a:ln>
        </p:spPr>
        <p:txBody>
          <a:bodyPr anchorCtr="0" anchor="ctr" bIns="34275" lIns="68575" spcFirstLastPara="1" rIns="68575" wrap="square" tIns="34275">
            <a:noAutofit/>
          </a:bodyPr>
          <a:lstStyle/>
          <a:p>
            <a:pPr indent="0" lvl="0" marL="0" rtl="0" algn="ctr">
              <a:lnSpc>
                <a:spcPct val="90000"/>
              </a:lnSpc>
              <a:spcBef>
                <a:spcPts val="0"/>
              </a:spcBef>
              <a:spcAft>
                <a:spcPts val="0"/>
              </a:spcAft>
              <a:buClr>
                <a:schemeClr val="lt1"/>
              </a:buClr>
              <a:buSzPts val="6000"/>
              <a:buFont typeface="Arial"/>
              <a:buNone/>
            </a:pPr>
            <a:r>
              <a:rPr lang="en" sz="6000"/>
              <a:t>HackMerced</a:t>
            </a:r>
            <a:endParaRPr sz="1100"/>
          </a:p>
        </p:txBody>
      </p:sp>
      <p:sp>
        <p:nvSpPr>
          <p:cNvPr id="231" name="Google Shape;231;p37"/>
          <p:cNvSpPr txBox="1"/>
          <p:nvPr>
            <p:ph idx="1" type="subTitle"/>
          </p:nvPr>
        </p:nvSpPr>
        <p:spPr>
          <a:xfrm>
            <a:off x="1327149" y="3467345"/>
            <a:ext cx="6491400" cy="342901"/>
          </a:xfrm>
          <a:prstGeom prst="rect">
            <a:avLst/>
          </a:prstGeom>
          <a:solidFill>
            <a:schemeClr val="dk1"/>
          </a:solidFill>
          <a:ln>
            <a:noFill/>
          </a:ln>
        </p:spPr>
        <p:txBody>
          <a:bodyPr anchorCtr="0" anchor="ctr" bIns="34275" lIns="68575" spcFirstLastPara="1" rIns="68575" wrap="square" tIns="34275">
            <a:noAutofit/>
          </a:bodyPr>
          <a:lstStyle/>
          <a:p>
            <a:pPr indent="0" lvl="0" marL="0" rtl="0" algn="ctr">
              <a:lnSpc>
                <a:spcPct val="90000"/>
              </a:lnSpc>
              <a:spcBef>
                <a:spcPts val="0"/>
              </a:spcBef>
              <a:spcAft>
                <a:spcPts val="0"/>
              </a:spcAft>
              <a:buClr>
                <a:schemeClr val="lt1"/>
              </a:buClr>
              <a:buSzPts val="1800"/>
              <a:buNone/>
            </a:pPr>
            <a:r>
              <a:rPr i="0" lang="en" sz="1100"/>
              <a:t>Bringing </a:t>
            </a:r>
            <a:r>
              <a:rPr i="0" lang="en" sz="1100"/>
              <a:t>technological</a:t>
            </a:r>
            <a:r>
              <a:rPr i="0" lang="en" sz="1100"/>
              <a:t> innovation to the heart of the San </a:t>
            </a:r>
            <a:r>
              <a:rPr i="0" lang="en" sz="1100"/>
              <a:t>Joaquin</a:t>
            </a:r>
            <a:r>
              <a:rPr i="0" lang="en" sz="1100"/>
              <a:t> Valley since 2016.</a:t>
            </a:r>
            <a:endParaRPr i="0" sz="1100"/>
          </a:p>
        </p:txBody>
      </p:sp>
      <p:sp>
        <p:nvSpPr>
          <p:cNvPr id="232" name="Google Shape;232;p37"/>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i="0" lang="en" sz="1100">
                <a:solidFill>
                  <a:schemeClr val="lt1"/>
                </a:solidFill>
                <a:latin typeface="Calibri"/>
                <a:ea typeface="Calibri"/>
                <a:cs typeface="Calibri"/>
                <a:sym typeface="Calibri"/>
              </a:rPr>
              <a:t>‹#›</a:t>
            </a:fld>
            <a:endParaRPr i="0" sz="1100">
              <a:solidFill>
                <a:schemeClr val="lt1"/>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1" name="Shape 311"/>
        <p:cNvGrpSpPr/>
        <p:nvPr/>
      </p:nvGrpSpPr>
      <p:grpSpPr>
        <a:xfrm>
          <a:off x="0" y="0"/>
          <a:ext cx="0" cy="0"/>
          <a:chOff x="0" y="0"/>
          <a:chExt cx="0" cy="0"/>
        </a:xfrm>
      </p:grpSpPr>
      <p:sp>
        <p:nvSpPr>
          <p:cNvPr id="312" name="Google Shape;312;p46"/>
          <p:cNvSpPr/>
          <p:nvPr/>
        </p:nvSpPr>
        <p:spPr>
          <a:xfrm>
            <a:off x="0" y="0"/>
            <a:ext cx="9144000" cy="5143500"/>
          </a:xfrm>
          <a:prstGeom prst="rect">
            <a:avLst/>
          </a:prstGeom>
          <a:solidFill>
            <a:schemeClr val="dk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Times New Roman"/>
              <a:ea typeface="Times New Roman"/>
              <a:cs typeface="Times New Roman"/>
              <a:sym typeface="Times New Roman"/>
            </a:endParaRPr>
          </a:p>
        </p:txBody>
      </p:sp>
      <p:pic>
        <p:nvPicPr>
          <p:cNvPr descr="A view of a snow covered mountain&#10;&#10;Description generated with very high confidence" id="313" name="Google Shape;313;p46"/>
          <p:cNvPicPr preferRelativeResize="0"/>
          <p:nvPr/>
        </p:nvPicPr>
        <p:blipFill rotWithShape="1">
          <a:blip r:embed="rId3">
            <a:alphaModFix amt="45000"/>
          </a:blip>
          <a:srcRect b="0" l="0" r="0" t="0"/>
          <a:stretch/>
        </p:blipFill>
        <p:spPr>
          <a:xfrm>
            <a:off x="0" y="0"/>
            <a:ext cx="9144000" cy="5143500"/>
          </a:xfrm>
          <a:prstGeom prst="rect">
            <a:avLst/>
          </a:prstGeom>
          <a:noFill/>
          <a:ln>
            <a:noFill/>
          </a:ln>
        </p:spPr>
      </p:pic>
      <p:sp>
        <p:nvSpPr>
          <p:cNvPr id="314" name="Google Shape;314;p46"/>
          <p:cNvSpPr/>
          <p:nvPr/>
        </p:nvSpPr>
        <p:spPr>
          <a:xfrm>
            <a:off x="980903" y="950797"/>
            <a:ext cx="7182300" cy="3231000"/>
          </a:xfrm>
          <a:prstGeom prst="rect">
            <a:avLst/>
          </a:prstGeom>
          <a:noFill/>
          <a:ln cap="sq" cmpd="sng" w="9525">
            <a:solidFill>
              <a:srgbClr val="FEFEFE"/>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15" name="Google Shape;315;p46"/>
          <p:cNvSpPr txBox="1"/>
          <p:nvPr>
            <p:ph type="ctrTitle"/>
          </p:nvPr>
        </p:nvSpPr>
        <p:spPr>
          <a:xfrm>
            <a:off x="1327149" y="1271682"/>
            <a:ext cx="6489600" cy="2142900"/>
          </a:xfrm>
          <a:prstGeom prst="rect">
            <a:avLst/>
          </a:prstGeom>
          <a:noFill/>
          <a:ln>
            <a:noFill/>
          </a:ln>
        </p:spPr>
        <p:txBody>
          <a:bodyPr anchorCtr="0" anchor="ctr" bIns="34275" lIns="68575" spcFirstLastPara="1" rIns="68575" wrap="square" tIns="34275">
            <a:noAutofit/>
          </a:bodyPr>
          <a:lstStyle/>
          <a:p>
            <a:pPr indent="0" lvl="0" marL="0" rtl="0" algn="ctr">
              <a:lnSpc>
                <a:spcPct val="90000"/>
              </a:lnSpc>
              <a:spcBef>
                <a:spcPts val="0"/>
              </a:spcBef>
              <a:spcAft>
                <a:spcPts val="0"/>
              </a:spcAft>
              <a:buClr>
                <a:schemeClr val="lt1"/>
              </a:buClr>
              <a:buSzPts val="6000"/>
              <a:buFont typeface="Arial"/>
              <a:buNone/>
            </a:pPr>
            <a:r>
              <a:rPr lang="en" sz="4800"/>
              <a:t>Vets - fans - n00bs</a:t>
            </a:r>
            <a:endParaRPr sz="4800"/>
          </a:p>
        </p:txBody>
      </p:sp>
      <p:sp>
        <p:nvSpPr>
          <p:cNvPr id="316" name="Google Shape;316;p46"/>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i="0" lang="en" sz="1100">
                <a:solidFill>
                  <a:schemeClr val="lt1"/>
                </a:solidFill>
                <a:latin typeface="Calibri"/>
                <a:ea typeface="Calibri"/>
                <a:cs typeface="Calibri"/>
                <a:sym typeface="Calibri"/>
              </a:rPr>
              <a:t>‹#›</a:t>
            </a:fld>
            <a:endParaRPr i="0" sz="1100">
              <a:solidFill>
                <a:schemeClr val="lt1"/>
              </a:solidFill>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0" name="Shape 320"/>
        <p:cNvGrpSpPr/>
        <p:nvPr/>
      </p:nvGrpSpPr>
      <p:grpSpPr>
        <a:xfrm>
          <a:off x="0" y="0"/>
          <a:ext cx="0" cy="0"/>
          <a:chOff x="0" y="0"/>
          <a:chExt cx="0" cy="0"/>
        </a:xfrm>
      </p:grpSpPr>
      <p:sp>
        <p:nvSpPr>
          <p:cNvPr id="321" name="Google Shape;321;p47"/>
          <p:cNvSpPr/>
          <p:nvPr/>
        </p:nvSpPr>
        <p:spPr>
          <a:xfrm>
            <a:off x="0" y="0"/>
            <a:ext cx="9144000" cy="5143500"/>
          </a:xfrm>
          <a:prstGeom prst="rect">
            <a:avLst/>
          </a:prstGeom>
          <a:solidFill>
            <a:schemeClr val="dk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Times New Roman"/>
              <a:ea typeface="Times New Roman"/>
              <a:cs typeface="Times New Roman"/>
              <a:sym typeface="Times New Roman"/>
            </a:endParaRPr>
          </a:p>
        </p:txBody>
      </p:sp>
      <p:pic>
        <p:nvPicPr>
          <p:cNvPr descr="A view of a snow covered mountain&#10;&#10;Description generated with very high confidence" id="322" name="Google Shape;322;p47"/>
          <p:cNvPicPr preferRelativeResize="0"/>
          <p:nvPr/>
        </p:nvPicPr>
        <p:blipFill rotWithShape="1">
          <a:blip r:embed="rId3">
            <a:alphaModFix amt="45000"/>
          </a:blip>
          <a:srcRect b="0" l="0" r="0" t="0"/>
          <a:stretch/>
        </p:blipFill>
        <p:spPr>
          <a:xfrm>
            <a:off x="0" y="0"/>
            <a:ext cx="9144000" cy="5143500"/>
          </a:xfrm>
          <a:prstGeom prst="rect">
            <a:avLst/>
          </a:prstGeom>
          <a:noFill/>
          <a:ln>
            <a:noFill/>
          </a:ln>
        </p:spPr>
      </p:pic>
      <p:sp>
        <p:nvSpPr>
          <p:cNvPr id="323" name="Google Shape;323;p47"/>
          <p:cNvSpPr/>
          <p:nvPr/>
        </p:nvSpPr>
        <p:spPr>
          <a:xfrm>
            <a:off x="980903" y="950797"/>
            <a:ext cx="7182300" cy="3231000"/>
          </a:xfrm>
          <a:prstGeom prst="rect">
            <a:avLst/>
          </a:prstGeom>
          <a:noFill/>
          <a:ln cap="sq" cmpd="sng" w="9525">
            <a:solidFill>
              <a:srgbClr val="FEFEFE"/>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24" name="Google Shape;324;p47"/>
          <p:cNvSpPr txBox="1"/>
          <p:nvPr>
            <p:ph type="ctrTitle"/>
          </p:nvPr>
        </p:nvSpPr>
        <p:spPr>
          <a:xfrm>
            <a:off x="1327149" y="1271682"/>
            <a:ext cx="6489600" cy="2142900"/>
          </a:xfrm>
          <a:prstGeom prst="rect">
            <a:avLst/>
          </a:prstGeom>
          <a:noFill/>
          <a:ln>
            <a:noFill/>
          </a:ln>
        </p:spPr>
        <p:txBody>
          <a:bodyPr anchorCtr="0" anchor="ctr" bIns="34275" lIns="68575" spcFirstLastPara="1" rIns="68575" wrap="square" tIns="34275">
            <a:noAutofit/>
          </a:bodyPr>
          <a:lstStyle/>
          <a:p>
            <a:pPr indent="0" lvl="0" marL="0" rtl="0" algn="ctr">
              <a:lnSpc>
                <a:spcPct val="90000"/>
              </a:lnSpc>
              <a:spcBef>
                <a:spcPts val="0"/>
              </a:spcBef>
              <a:spcAft>
                <a:spcPts val="0"/>
              </a:spcAft>
              <a:buClr>
                <a:schemeClr val="lt1"/>
              </a:buClr>
              <a:buSzPts val="6000"/>
              <a:buFont typeface="Arial"/>
              <a:buNone/>
            </a:pPr>
            <a:r>
              <a:rPr lang="en" sz="6000"/>
              <a:t>definition</a:t>
            </a:r>
            <a:endParaRPr sz="1100"/>
          </a:p>
        </p:txBody>
      </p:sp>
      <p:sp>
        <p:nvSpPr>
          <p:cNvPr id="325" name="Google Shape;325;p47"/>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i="0" lang="en" sz="1100">
                <a:solidFill>
                  <a:schemeClr val="lt1"/>
                </a:solidFill>
                <a:latin typeface="Calibri"/>
                <a:ea typeface="Calibri"/>
                <a:cs typeface="Calibri"/>
                <a:sym typeface="Calibri"/>
              </a:rPr>
              <a:t>‹#›</a:t>
            </a:fld>
            <a:endParaRPr i="0" sz="1100">
              <a:solidFill>
                <a:schemeClr val="lt1"/>
              </a:solidFill>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9" name="Shape 329"/>
        <p:cNvGrpSpPr/>
        <p:nvPr/>
      </p:nvGrpSpPr>
      <p:grpSpPr>
        <a:xfrm>
          <a:off x="0" y="0"/>
          <a:ext cx="0" cy="0"/>
          <a:chOff x="0" y="0"/>
          <a:chExt cx="0" cy="0"/>
        </a:xfrm>
      </p:grpSpPr>
      <p:sp>
        <p:nvSpPr>
          <p:cNvPr id="330" name="Google Shape;330;p48"/>
          <p:cNvSpPr/>
          <p:nvPr/>
        </p:nvSpPr>
        <p:spPr>
          <a:xfrm>
            <a:off x="0" y="0"/>
            <a:ext cx="9144000" cy="5143500"/>
          </a:xfrm>
          <a:prstGeom prst="rect">
            <a:avLst/>
          </a:prstGeom>
          <a:solidFill>
            <a:schemeClr val="dk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Times New Roman"/>
              <a:ea typeface="Times New Roman"/>
              <a:cs typeface="Times New Roman"/>
              <a:sym typeface="Times New Roman"/>
            </a:endParaRPr>
          </a:p>
        </p:txBody>
      </p:sp>
      <p:pic>
        <p:nvPicPr>
          <p:cNvPr descr="A view of a snow covered mountain&#10;&#10;Description generated with very high confidence" id="331" name="Google Shape;331;p48"/>
          <p:cNvPicPr preferRelativeResize="0"/>
          <p:nvPr/>
        </p:nvPicPr>
        <p:blipFill rotWithShape="1">
          <a:blip r:embed="rId3">
            <a:alphaModFix amt="45000"/>
          </a:blip>
          <a:srcRect b="0" l="0" r="0" t="0"/>
          <a:stretch/>
        </p:blipFill>
        <p:spPr>
          <a:xfrm>
            <a:off x="0" y="0"/>
            <a:ext cx="9144000" cy="5143500"/>
          </a:xfrm>
          <a:prstGeom prst="rect">
            <a:avLst/>
          </a:prstGeom>
          <a:noFill/>
          <a:ln>
            <a:noFill/>
          </a:ln>
        </p:spPr>
      </p:pic>
      <p:sp>
        <p:nvSpPr>
          <p:cNvPr id="332" name="Google Shape;332;p48"/>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i="0" lang="en" sz="1100">
                <a:solidFill>
                  <a:schemeClr val="lt1"/>
                </a:solidFill>
                <a:latin typeface="Calibri"/>
                <a:ea typeface="Calibri"/>
                <a:cs typeface="Calibri"/>
                <a:sym typeface="Calibri"/>
              </a:rPr>
              <a:t>‹#›</a:t>
            </a:fld>
            <a:endParaRPr i="0" sz="1100">
              <a:solidFill>
                <a:schemeClr val="lt1"/>
              </a:solidFill>
              <a:latin typeface="Calibri"/>
              <a:ea typeface="Calibri"/>
              <a:cs typeface="Calibri"/>
              <a:sym typeface="Calibri"/>
            </a:endParaRPr>
          </a:p>
        </p:txBody>
      </p:sp>
      <p:pic>
        <p:nvPicPr>
          <p:cNvPr id="333" name="Google Shape;333;p48"/>
          <p:cNvPicPr preferRelativeResize="0"/>
          <p:nvPr/>
        </p:nvPicPr>
        <p:blipFill>
          <a:blip r:embed="rId4">
            <a:alphaModFix/>
          </a:blip>
          <a:stretch>
            <a:fillRect/>
          </a:stretch>
        </p:blipFill>
        <p:spPr>
          <a:xfrm>
            <a:off x="642412" y="913788"/>
            <a:ext cx="1964777" cy="3231001"/>
          </a:xfrm>
          <a:prstGeom prst="rect">
            <a:avLst/>
          </a:prstGeom>
          <a:noFill/>
          <a:ln>
            <a:noFill/>
          </a:ln>
        </p:spPr>
      </p:pic>
      <p:pic>
        <p:nvPicPr>
          <p:cNvPr id="334" name="Google Shape;334;p48"/>
          <p:cNvPicPr preferRelativeResize="0"/>
          <p:nvPr/>
        </p:nvPicPr>
        <p:blipFill>
          <a:blip r:embed="rId5">
            <a:alphaModFix/>
          </a:blip>
          <a:stretch>
            <a:fillRect/>
          </a:stretch>
        </p:blipFill>
        <p:spPr>
          <a:xfrm>
            <a:off x="2607200" y="913792"/>
            <a:ext cx="1964801" cy="3231010"/>
          </a:xfrm>
          <a:prstGeom prst="rect">
            <a:avLst/>
          </a:prstGeom>
          <a:noFill/>
          <a:ln cap="sq" cmpd="sng" w="9525">
            <a:solidFill>
              <a:srgbClr val="FEFEFE"/>
            </a:solidFill>
            <a:prstDash val="solid"/>
            <a:miter lim="8000"/>
            <a:headEnd len="sm" w="sm" type="none"/>
            <a:tailEnd len="sm" w="sm" type="none"/>
          </a:ln>
        </p:spPr>
      </p:pic>
      <p:pic>
        <p:nvPicPr>
          <p:cNvPr id="335" name="Google Shape;335;p48"/>
          <p:cNvPicPr preferRelativeResize="0"/>
          <p:nvPr/>
        </p:nvPicPr>
        <p:blipFill>
          <a:blip r:embed="rId6">
            <a:alphaModFix/>
          </a:blip>
          <a:stretch>
            <a:fillRect/>
          </a:stretch>
        </p:blipFill>
        <p:spPr>
          <a:xfrm>
            <a:off x="4572000" y="913781"/>
            <a:ext cx="1964801" cy="3231019"/>
          </a:xfrm>
          <a:prstGeom prst="rect">
            <a:avLst/>
          </a:prstGeom>
          <a:noFill/>
          <a:ln>
            <a:noFill/>
          </a:ln>
        </p:spPr>
      </p:pic>
      <p:pic>
        <p:nvPicPr>
          <p:cNvPr id="336" name="Google Shape;336;p48"/>
          <p:cNvPicPr preferRelativeResize="0"/>
          <p:nvPr/>
        </p:nvPicPr>
        <p:blipFill>
          <a:blip r:embed="rId7">
            <a:alphaModFix/>
          </a:blip>
          <a:stretch>
            <a:fillRect/>
          </a:stretch>
        </p:blipFill>
        <p:spPr>
          <a:xfrm>
            <a:off x="6536800" y="913792"/>
            <a:ext cx="1964801" cy="3230997"/>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0" name="Shape 340"/>
        <p:cNvGrpSpPr/>
        <p:nvPr/>
      </p:nvGrpSpPr>
      <p:grpSpPr>
        <a:xfrm>
          <a:off x="0" y="0"/>
          <a:ext cx="0" cy="0"/>
          <a:chOff x="0" y="0"/>
          <a:chExt cx="0" cy="0"/>
        </a:xfrm>
      </p:grpSpPr>
      <p:sp>
        <p:nvSpPr>
          <p:cNvPr id="341" name="Google Shape;341;p49"/>
          <p:cNvSpPr/>
          <p:nvPr/>
        </p:nvSpPr>
        <p:spPr>
          <a:xfrm>
            <a:off x="0" y="0"/>
            <a:ext cx="9144000" cy="5143500"/>
          </a:xfrm>
          <a:prstGeom prst="rect">
            <a:avLst/>
          </a:prstGeom>
          <a:solidFill>
            <a:schemeClr val="dk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Times New Roman"/>
              <a:ea typeface="Times New Roman"/>
              <a:cs typeface="Times New Roman"/>
              <a:sym typeface="Times New Roman"/>
            </a:endParaRPr>
          </a:p>
        </p:txBody>
      </p:sp>
      <p:pic>
        <p:nvPicPr>
          <p:cNvPr descr="A view of a snow covered mountain&#10;&#10;Description generated with very high confidence" id="342" name="Google Shape;342;p49"/>
          <p:cNvPicPr preferRelativeResize="0"/>
          <p:nvPr/>
        </p:nvPicPr>
        <p:blipFill rotWithShape="1">
          <a:blip r:embed="rId3">
            <a:alphaModFix amt="45000"/>
          </a:blip>
          <a:srcRect b="0" l="0" r="0" t="0"/>
          <a:stretch/>
        </p:blipFill>
        <p:spPr>
          <a:xfrm>
            <a:off x="0" y="0"/>
            <a:ext cx="9144000" cy="5143500"/>
          </a:xfrm>
          <a:prstGeom prst="rect">
            <a:avLst/>
          </a:prstGeom>
          <a:noFill/>
          <a:ln>
            <a:noFill/>
          </a:ln>
        </p:spPr>
      </p:pic>
      <p:sp>
        <p:nvSpPr>
          <p:cNvPr id="343" name="Google Shape;343;p49"/>
          <p:cNvSpPr/>
          <p:nvPr/>
        </p:nvSpPr>
        <p:spPr>
          <a:xfrm>
            <a:off x="980903" y="950797"/>
            <a:ext cx="7182300" cy="3231000"/>
          </a:xfrm>
          <a:prstGeom prst="rect">
            <a:avLst/>
          </a:prstGeom>
          <a:noFill/>
          <a:ln cap="sq" cmpd="sng" w="9525">
            <a:solidFill>
              <a:srgbClr val="FEFEFE"/>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44" name="Google Shape;344;p49"/>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i="0" lang="en" sz="1100">
                <a:solidFill>
                  <a:schemeClr val="lt1"/>
                </a:solidFill>
                <a:latin typeface="Calibri"/>
                <a:ea typeface="Calibri"/>
                <a:cs typeface="Calibri"/>
                <a:sym typeface="Calibri"/>
              </a:rPr>
              <a:t>‹#›</a:t>
            </a:fld>
            <a:endParaRPr i="0" sz="1100">
              <a:solidFill>
                <a:schemeClr val="lt1"/>
              </a:solidFill>
              <a:latin typeface="Calibri"/>
              <a:ea typeface="Calibri"/>
              <a:cs typeface="Calibri"/>
              <a:sym typeface="Calibri"/>
            </a:endParaRPr>
          </a:p>
        </p:txBody>
      </p:sp>
      <p:pic>
        <p:nvPicPr>
          <p:cNvPr id="345" name="Google Shape;345;p49"/>
          <p:cNvPicPr preferRelativeResize="0"/>
          <p:nvPr/>
        </p:nvPicPr>
        <p:blipFill>
          <a:blip r:embed="rId4">
            <a:alphaModFix/>
          </a:blip>
          <a:stretch>
            <a:fillRect/>
          </a:stretch>
        </p:blipFill>
        <p:spPr>
          <a:xfrm>
            <a:off x="1327197" y="1407709"/>
            <a:ext cx="6489601" cy="231719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9" name="Shape 349"/>
        <p:cNvGrpSpPr/>
        <p:nvPr/>
      </p:nvGrpSpPr>
      <p:grpSpPr>
        <a:xfrm>
          <a:off x="0" y="0"/>
          <a:ext cx="0" cy="0"/>
          <a:chOff x="0" y="0"/>
          <a:chExt cx="0" cy="0"/>
        </a:xfrm>
      </p:grpSpPr>
      <p:sp>
        <p:nvSpPr>
          <p:cNvPr id="350" name="Google Shape;350;p50"/>
          <p:cNvSpPr/>
          <p:nvPr/>
        </p:nvSpPr>
        <p:spPr>
          <a:xfrm>
            <a:off x="0" y="0"/>
            <a:ext cx="9144000" cy="5143500"/>
          </a:xfrm>
          <a:prstGeom prst="rect">
            <a:avLst/>
          </a:prstGeom>
          <a:solidFill>
            <a:schemeClr val="dk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Times New Roman"/>
              <a:ea typeface="Times New Roman"/>
              <a:cs typeface="Times New Roman"/>
              <a:sym typeface="Times New Roman"/>
            </a:endParaRPr>
          </a:p>
        </p:txBody>
      </p:sp>
      <p:pic>
        <p:nvPicPr>
          <p:cNvPr descr="A view of a snow covered mountain&#10;&#10;Description generated with very high confidence" id="351" name="Google Shape;351;p50"/>
          <p:cNvPicPr preferRelativeResize="0"/>
          <p:nvPr/>
        </p:nvPicPr>
        <p:blipFill rotWithShape="1">
          <a:blip r:embed="rId3">
            <a:alphaModFix amt="45000"/>
          </a:blip>
          <a:srcRect b="0" l="0" r="0" t="0"/>
          <a:stretch/>
        </p:blipFill>
        <p:spPr>
          <a:xfrm>
            <a:off x="0" y="0"/>
            <a:ext cx="9144000" cy="5143500"/>
          </a:xfrm>
          <a:prstGeom prst="rect">
            <a:avLst/>
          </a:prstGeom>
          <a:noFill/>
          <a:ln>
            <a:noFill/>
          </a:ln>
        </p:spPr>
      </p:pic>
      <p:sp>
        <p:nvSpPr>
          <p:cNvPr id="352" name="Google Shape;352;p50"/>
          <p:cNvSpPr/>
          <p:nvPr/>
        </p:nvSpPr>
        <p:spPr>
          <a:xfrm>
            <a:off x="980903" y="950797"/>
            <a:ext cx="7182300" cy="3231000"/>
          </a:xfrm>
          <a:prstGeom prst="rect">
            <a:avLst/>
          </a:prstGeom>
          <a:noFill/>
          <a:ln cap="sq" cmpd="sng" w="9525">
            <a:solidFill>
              <a:srgbClr val="FEFEFE"/>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53" name="Google Shape;353;p50"/>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i="0" lang="en" sz="1100">
                <a:solidFill>
                  <a:schemeClr val="lt1"/>
                </a:solidFill>
                <a:latin typeface="Calibri"/>
                <a:ea typeface="Calibri"/>
                <a:cs typeface="Calibri"/>
                <a:sym typeface="Calibri"/>
              </a:rPr>
              <a:t>‹#›</a:t>
            </a:fld>
            <a:endParaRPr i="0" sz="1100">
              <a:solidFill>
                <a:schemeClr val="lt1"/>
              </a:solidFill>
              <a:latin typeface="Calibri"/>
              <a:ea typeface="Calibri"/>
              <a:cs typeface="Calibri"/>
              <a:sym typeface="Calibri"/>
            </a:endParaRPr>
          </a:p>
        </p:txBody>
      </p:sp>
      <p:pic>
        <p:nvPicPr>
          <p:cNvPr id="354" name="Google Shape;354;p50"/>
          <p:cNvPicPr preferRelativeResize="0"/>
          <p:nvPr/>
        </p:nvPicPr>
        <p:blipFill>
          <a:blip r:embed="rId4">
            <a:alphaModFix/>
          </a:blip>
          <a:stretch>
            <a:fillRect/>
          </a:stretch>
        </p:blipFill>
        <p:spPr>
          <a:xfrm>
            <a:off x="3360400" y="956250"/>
            <a:ext cx="2423218" cy="32310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8" name="Shape 358"/>
        <p:cNvGrpSpPr/>
        <p:nvPr/>
      </p:nvGrpSpPr>
      <p:grpSpPr>
        <a:xfrm>
          <a:off x="0" y="0"/>
          <a:ext cx="0" cy="0"/>
          <a:chOff x="0" y="0"/>
          <a:chExt cx="0" cy="0"/>
        </a:xfrm>
      </p:grpSpPr>
      <p:sp>
        <p:nvSpPr>
          <p:cNvPr id="359" name="Google Shape;359;p51"/>
          <p:cNvSpPr/>
          <p:nvPr/>
        </p:nvSpPr>
        <p:spPr>
          <a:xfrm>
            <a:off x="0" y="0"/>
            <a:ext cx="9144000" cy="5143500"/>
          </a:xfrm>
          <a:prstGeom prst="rect">
            <a:avLst/>
          </a:prstGeom>
          <a:solidFill>
            <a:schemeClr val="dk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Times New Roman"/>
              <a:ea typeface="Times New Roman"/>
              <a:cs typeface="Times New Roman"/>
              <a:sym typeface="Times New Roman"/>
            </a:endParaRPr>
          </a:p>
        </p:txBody>
      </p:sp>
      <p:pic>
        <p:nvPicPr>
          <p:cNvPr descr="A view of a snow covered mountain&#10;&#10;Description generated with very high confidence" id="360" name="Google Shape;360;p51"/>
          <p:cNvPicPr preferRelativeResize="0"/>
          <p:nvPr/>
        </p:nvPicPr>
        <p:blipFill rotWithShape="1">
          <a:blip r:embed="rId3">
            <a:alphaModFix amt="45000"/>
          </a:blip>
          <a:srcRect b="0" l="0" r="0" t="0"/>
          <a:stretch/>
        </p:blipFill>
        <p:spPr>
          <a:xfrm>
            <a:off x="0" y="0"/>
            <a:ext cx="9144000" cy="5143500"/>
          </a:xfrm>
          <a:prstGeom prst="rect">
            <a:avLst/>
          </a:prstGeom>
          <a:noFill/>
          <a:ln>
            <a:noFill/>
          </a:ln>
        </p:spPr>
      </p:pic>
      <p:sp>
        <p:nvSpPr>
          <p:cNvPr id="361" name="Google Shape;361;p51"/>
          <p:cNvSpPr/>
          <p:nvPr/>
        </p:nvSpPr>
        <p:spPr>
          <a:xfrm>
            <a:off x="980903" y="950797"/>
            <a:ext cx="7182300" cy="3231000"/>
          </a:xfrm>
          <a:prstGeom prst="rect">
            <a:avLst/>
          </a:prstGeom>
          <a:noFill/>
          <a:ln cap="sq" cmpd="sng" w="9525">
            <a:solidFill>
              <a:srgbClr val="FEFEFE"/>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62" name="Google Shape;362;p51"/>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i="0" lang="en" sz="1100">
                <a:solidFill>
                  <a:schemeClr val="lt1"/>
                </a:solidFill>
                <a:latin typeface="Calibri"/>
                <a:ea typeface="Calibri"/>
                <a:cs typeface="Calibri"/>
                <a:sym typeface="Calibri"/>
              </a:rPr>
              <a:t>‹#›</a:t>
            </a:fld>
            <a:endParaRPr i="0" sz="1100">
              <a:solidFill>
                <a:schemeClr val="lt1"/>
              </a:solidFill>
              <a:latin typeface="Calibri"/>
              <a:ea typeface="Calibri"/>
              <a:cs typeface="Calibri"/>
              <a:sym typeface="Calibri"/>
            </a:endParaRPr>
          </a:p>
        </p:txBody>
      </p:sp>
      <p:pic>
        <p:nvPicPr>
          <p:cNvPr id="363" name="Google Shape;363;p51"/>
          <p:cNvPicPr preferRelativeResize="0"/>
          <p:nvPr/>
        </p:nvPicPr>
        <p:blipFill>
          <a:blip r:embed="rId4">
            <a:alphaModFix/>
          </a:blip>
          <a:stretch>
            <a:fillRect/>
          </a:stretch>
        </p:blipFill>
        <p:spPr>
          <a:xfrm>
            <a:off x="1700059" y="950800"/>
            <a:ext cx="5743992" cy="32310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7" name="Shape 367"/>
        <p:cNvGrpSpPr/>
        <p:nvPr/>
      </p:nvGrpSpPr>
      <p:grpSpPr>
        <a:xfrm>
          <a:off x="0" y="0"/>
          <a:ext cx="0" cy="0"/>
          <a:chOff x="0" y="0"/>
          <a:chExt cx="0" cy="0"/>
        </a:xfrm>
      </p:grpSpPr>
      <p:sp>
        <p:nvSpPr>
          <p:cNvPr id="368" name="Google Shape;368;p52"/>
          <p:cNvSpPr/>
          <p:nvPr/>
        </p:nvSpPr>
        <p:spPr>
          <a:xfrm>
            <a:off x="0" y="0"/>
            <a:ext cx="9144000" cy="5143500"/>
          </a:xfrm>
          <a:prstGeom prst="rect">
            <a:avLst/>
          </a:prstGeom>
          <a:solidFill>
            <a:schemeClr val="dk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Times New Roman"/>
              <a:ea typeface="Times New Roman"/>
              <a:cs typeface="Times New Roman"/>
              <a:sym typeface="Times New Roman"/>
            </a:endParaRPr>
          </a:p>
        </p:txBody>
      </p:sp>
      <p:pic>
        <p:nvPicPr>
          <p:cNvPr descr="A view of a snow covered mountain&#10;&#10;Description generated with very high confidence" id="369" name="Google Shape;369;p52"/>
          <p:cNvPicPr preferRelativeResize="0"/>
          <p:nvPr/>
        </p:nvPicPr>
        <p:blipFill rotWithShape="1">
          <a:blip r:embed="rId3">
            <a:alphaModFix amt="45000"/>
          </a:blip>
          <a:srcRect b="0" l="0" r="0" t="0"/>
          <a:stretch/>
        </p:blipFill>
        <p:spPr>
          <a:xfrm>
            <a:off x="0" y="0"/>
            <a:ext cx="9144000" cy="5143500"/>
          </a:xfrm>
          <a:prstGeom prst="rect">
            <a:avLst/>
          </a:prstGeom>
          <a:noFill/>
          <a:ln>
            <a:noFill/>
          </a:ln>
        </p:spPr>
      </p:pic>
      <p:sp>
        <p:nvSpPr>
          <p:cNvPr id="370" name="Google Shape;370;p52"/>
          <p:cNvSpPr/>
          <p:nvPr/>
        </p:nvSpPr>
        <p:spPr>
          <a:xfrm>
            <a:off x="980903" y="950797"/>
            <a:ext cx="7182300" cy="3231000"/>
          </a:xfrm>
          <a:prstGeom prst="rect">
            <a:avLst/>
          </a:prstGeom>
          <a:noFill/>
          <a:ln cap="sq" cmpd="sng" w="9525">
            <a:solidFill>
              <a:srgbClr val="FEFEFE"/>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71" name="Google Shape;371;p52"/>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i="0" lang="en" sz="1100">
                <a:solidFill>
                  <a:schemeClr val="lt1"/>
                </a:solidFill>
                <a:latin typeface="Calibri"/>
                <a:ea typeface="Calibri"/>
                <a:cs typeface="Calibri"/>
                <a:sym typeface="Calibri"/>
              </a:rPr>
              <a:t>‹#›</a:t>
            </a:fld>
            <a:endParaRPr i="0" sz="1100">
              <a:solidFill>
                <a:schemeClr val="lt1"/>
              </a:solidFill>
              <a:latin typeface="Calibri"/>
              <a:ea typeface="Calibri"/>
              <a:cs typeface="Calibri"/>
              <a:sym typeface="Calibri"/>
            </a:endParaRPr>
          </a:p>
        </p:txBody>
      </p:sp>
      <p:pic>
        <p:nvPicPr>
          <p:cNvPr id="372" name="Google Shape;372;p52"/>
          <p:cNvPicPr preferRelativeResize="0"/>
          <p:nvPr/>
        </p:nvPicPr>
        <p:blipFill>
          <a:blip r:embed="rId4">
            <a:alphaModFix/>
          </a:blip>
          <a:stretch>
            <a:fillRect/>
          </a:stretch>
        </p:blipFill>
        <p:spPr>
          <a:xfrm>
            <a:off x="2418050" y="950800"/>
            <a:ext cx="4308000" cy="32310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6" name="Shape 376"/>
        <p:cNvGrpSpPr/>
        <p:nvPr/>
      </p:nvGrpSpPr>
      <p:grpSpPr>
        <a:xfrm>
          <a:off x="0" y="0"/>
          <a:ext cx="0" cy="0"/>
          <a:chOff x="0" y="0"/>
          <a:chExt cx="0" cy="0"/>
        </a:xfrm>
      </p:grpSpPr>
      <p:sp>
        <p:nvSpPr>
          <p:cNvPr id="377" name="Google Shape;377;p53"/>
          <p:cNvSpPr/>
          <p:nvPr/>
        </p:nvSpPr>
        <p:spPr>
          <a:xfrm>
            <a:off x="0" y="0"/>
            <a:ext cx="9144000" cy="5143500"/>
          </a:xfrm>
          <a:prstGeom prst="rect">
            <a:avLst/>
          </a:prstGeom>
          <a:solidFill>
            <a:schemeClr val="dk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Times New Roman"/>
              <a:ea typeface="Times New Roman"/>
              <a:cs typeface="Times New Roman"/>
              <a:sym typeface="Times New Roman"/>
            </a:endParaRPr>
          </a:p>
        </p:txBody>
      </p:sp>
      <p:pic>
        <p:nvPicPr>
          <p:cNvPr descr="A view of a snow covered mountain&#10;&#10;Description generated with very high confidence" id="378" name="Google Shape;378;p53"/>
          <p:cNvPicPr preferRelativeResize="0"/>
          <p:nvPr/>
        </p:nvPicPr>
        <p:blipFill rotWithShape="1">
          <a:blip r:embed="rId3">
            <a:alphaModFix amt="45000"/>
          </a:blip>
          <a:srcRect b="0" l="0" r="0" t="0"/>
          <a:stretch/>
        </p:blipFill>
        <p:spPr>
          <a:xfrm>
            <a:off x="0" y="0"/>
            <a:ext cx="9144000" cy="5143500"/>
          </a:xfrm>
          <a:prstGeom prst="rect">
            <a:avLst/>
          </a:prstGeom>
          <a:noFill/>
          <a:ln>
            <a:noFill/>
          </a:ln>
        </p:spPr>
      </p:pic>
      <p:sp>
        <p:nvSpPr>
          <p:cNvPr id="379" name="Google Shape;379;p53"/>
          <p:cNvSpPr/>
          <p:nvPr/>
        </p:nvSpPr>
        <p:spPr>
          <a:xfrm>
            <a:off x="980903" y="950797"/>
            <a:ext cx="7182300" cy="3231000"/>
          </a:xfrm>
          <a:prstGeom prst="rect">
            <a:avLst/>
          </a:prstGeom>
          <a:noFill/>
          <a:ln cap="sq" cmpd="sng" w="9525">
            <a:solidFill>
              <a:srgbClr val="FEFEFE"/>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80" name="Google Shape;380;p53"/>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i="0" lang="en" sz="1100">
                <a:solidFill>
                  <a:schemeClr val="lt1"/>
                </a:solidFill>
                <a:latin typeface="Calibri"/>
                <a:ea typeface="Calibri"/>
                <a:cs typeface="Calibri"/>
                <a:sym typeface="Calibri"/>
              </a:rPr>
              <a:t>‹#›</a:t>
            </a:fld>
            <a:endParaRPr i="0" sz="1100">
              <a:solidFill>
                <a:schemeClr val="lt1"/>
              </a:solidFill>
              <a:latin typeface="Calibri"/>
              <a:ea typeface="Calibri"/>
              <a:cs typeface="Calibri"/>
              <a:sym typeface="Calibri"/>
            </a:endParaRPr>
          </a:p>
        </p:txBody>
      </p:sp>
      <p:pic>
        <p:nvPicPr>
          <p:cNvPr id="381" name="Google Shape;381;p53"/>
          <p:cNvPicPr preferRelativeResize="0"/>
          <p:nvPr/>
        </p:nvPicPr>
        <p:blipFill>
          <a:blip r:embed="rId4">
            <a:alphaModFix/>
          </a:blip>
          <a:stretch>
            <a:fillRect/>
          </a:stretch>
        </p:blipFill>
        <p:spPr>
          <a:xfrm>
            <a:off x="1932463" y="950800"/>
            <a:ext cx="5279066" cy="32310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5" name="Shape 385"/>
        <p:cNvGrpSpPr/>
        <p:nvPr/>
      </p:nvGrpSpPr>
      <p:grpSpPr>
        <a:xfrm>
          <a:off x="0" y="0"/>
          <a:ext cx="0" cy="0"/>
          <a:chOff x="0" y="0"/>
          <a:chExt cx="0" cy="0"/>
        </a:xfrm>
      </p:grpSpPr>
      <p:sp>
        <p:nvSpPr>
          <p:cNvPr id="386" name="Google Shape;386;p54"/>
          <p:cNvSpPr/>
          <p:nvPr/>
        </p:nvSpPr>
        <p:spPr>
          <a:xfrm>
            <a:off x="0" y="0"/>
            <a:ext cx="9144000" cy="5143500"/>
          </a:xfrm>
          <a:prstGeom prst="rect">
            <a:avLst/>
          </a:prstGeom>
          <a:solidFill>
            <a:schemeClr val="dk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Times New Roman"/>
              <a:ea typeface="Times New Roman"/>
              <a:cs typeface="Times New Roman"/>
              <a:sym typeface="Times New Roman"/>
            </a:endParaRPr>
          </a:p>
        </p:txBody>
      </p:sp>
      <p:pic>
        <p:nvPicPr>
          <p:cNvPr descr="A view of a snow covered mountain&#10;&#10;Description generated with very high confidence" id="387" name="Google Shape;387;p54"/>
          <p:cNvPicPr preferRelativeResize="0"/>
          <p:nvPr/>
        </p:nvPicPr>
        <p:blipFill rotWithShape="1">
          <a:blip r:embed="rId3">
            <a:alphaModFix amt="45000"/>
          </a:blip>
          <a:srcRect b="0" l="0" r="0" t="0"/>
          <a:stretch/>
        </p:blipFill>
        <p:spPr>
          <a:xfrm>
            <a:off x="0" y="0"/>
            <a:ext cx="9144000" cy="5143500"/>
          </a:xfrm>
          <a:prstGeom prst="rect">
            <a:avLst/>
          </a:prstGeom>
          <a:noFill/>
          <a:ln>
            <a:noFill/>
          </a:ln>
        </p:spPr>
      </p:pic>
      <p:sp>
        <p:nvSpPr>
          <p:cNvPr id="388" name="Google Shape;388;p54"/>
          <p:cNvSpPr/>
          <p:nvPr/>
        </p:nvSpPr>
        <p:spPr>
          <a:xfrm>
            <a:off x="980903" y="950797"/>
            <a:ext cx="7182300" cy="3231000"/>
          </a:xfrm>
          <a:prstGeom prst="rect">
            <a:avLst/>
          </a:prstGeom>
          <a:noFill/>
          <a:ln cap="sq" cmpd="sng" w="9525">
            <a:solidFill>
              <a:srgbClr val="FEFEFE"/>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89" name="Google Shape;389;p54"/>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i="0" lang="en" sz="1100">
                <a:solidFill>
                  <a:schemeClr val="lt1"/>
                </a:solidFill>
                <a:latin typeface="Calibri"/>
                <a:ea typeface="Calibri"/>
                <a:cs typeface="Calibri"/>
                <a:sym typeface="Calibri"/>
              </a:rPr>
              <a:t>‹#›</a:t>
            </a:fld>
            <a:endParaRPr i="0" sz="1100">
              <a:solidFill>
                <a:schemeClr val="lt1"/>
              </a:solidFill>
              <a:latin typeface="Calibri"/>
              <a:ea typeface="Calibri"/>
              <a:cs typeface="Calibri"/>
              <a:sym typeface="Calibri"/>
            </a:endParaRPr>
          </a:p>
        </p:txBody>
      </p:sp>
      <p:pic>
        <p:nvPicPr>
          <p:cNvPr id="390" name="Google Shape;390;p54"/>
          <p:cNvPicPr preferRelativeResize="0"/>
          <p:nvPr/>
        </p:nvPicPr>
        <p:blipFill>
          <a:blip r:embed="rId4">
            <a:alphaModFix/>
          </a:blip>
          <a:stretch>
            <a:fillRect/>
          </a:stretch>
        </p:blipFill>
        <p:spPr>
          <a:xfrm>
            <a:off x="3495000" y="950800"/>
            <a:ext cx="2154000" cy="32310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4" name="Shape 394"/>
        <p:cNvGrpSpPr/>
        <p:nvPr/>
      </p:nvGrpSpPr>
      <p:grpSpPr>
        <a:xfrm>
          <a:off x="0" y="0"/>
          <a:ext cx="0" cy="0"/>
          <a:chOff x="0" y="0"/>
          <a:chExt cx="0" cy="0"/>
        </a:xfrm>
      </p:grpSpPr>
      <p:sp>
        <p:nvSpPr>
          <p:cNvPr id="395" name="Google Shape;395;p55"/>
          <p:cNvSpPr/>
          <p:nvPr/>
        </p:nvSpPr>
        <p:spPr>
          <a:xfrm>
            <a:off x="0" y="0"/>
            <a:ext cx="9144000" cy="5143500"/>
          </a:xfrm>
          <a:prstGeom prst="rect">
            <a:avLst/>
          </a:prstGeom>
          <a:solidFill>
            <a:schemeClr val="dk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Times New Roman"/>
              <a:ea typeface="Times New Roman"/>
              <a:cs typeface="Times New Roman"/>
              <a:sym typeface="Times New Roman"/>
            </a:endParaRPr>
          </a:p>
        </p:txBody>
      </p:sp>
      <p:pic>
        <p:nvPicPr>
          <p:cNvPr descr="A view of a snow covered mountain&#10;&#10;Description generated with very high confidence" id="396" name="Google Shape;396;p55"/>
          <p:cNvPicPr preferRelativeResize="0"/>
          <p:nvPr/>
        </p:nvPicPr>
        <p:blipFill rotWithShape="1">
          <a:blip r:embed="rId3">
            <a:alphaModFix amt="45000"/>
          </a:blip>
          <a:srcRect b="0" l="0" r="0" t="0"/>
          <a:stretch/>
        </p:blipFill>
        <p:spPr>
          <a:xfrm>
            <a:off x="0" y="0"/>
            <a:ext cx="9144000" cy="5143500"/>
          </a:xfrm>
          <a:prstGeom prst="rect">
            <a:avLst/>
          </a:prstGeom>
          <a:noFill/>
          <a:ln>
            <a:noFill/>
          </a:ln>
        </p:spPr>
      </p:pic>
      <p:sp>
        <p:nvSpPr>
          <p:cNvPr id="397" name="Google Shape;397;p55"/>
          <p:cNvSpPr/>
          <p:nvPr/>
        </p:nvSpPr>
        <p:spPr>
          <a:xfrm>
            <a:off x="980903" y="950797"/>
            <a:ext cx="7182300" cy="3231000"/>
          </a:xfrm>
          <a:prstGeom prst="rect">
            <a:avLst/>
          </a:prstGeom>
          <a:noFill/>
          <a:ln cap="sq" cmpd="sng" w="9525">
            <a:solidFill>
              <a:srgbClr val="FEFEFE"/>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98" name="Google Shape;398;p55"/>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i="0" lang="en" sz="1100">
                <a:solidFill>
                  <a:schemeClr val="lt1"/>
                </a:solidFill>
                <a:latin typeface="Calibri"/>
                <a:ea typeface="Calibri"/>
                <a:cs typeface="Calibri"/>
                <a:sym typeface="Calibri"/>
              </a:rPr>
              <a:t>‹#›</a:t>
            </a:fld>
            <a:endParaRPr i="0" sz="1100">
              <a:solidFill>
                <a:schemeClr val="lt1"/>
              </a:solidFill>
              <a:latin typeface="Calibri"/>
              <a:ea typeface="Calibri"/>
              <a:cs typeface="Calibri"/>
              <a:sym typeface="Calibri"/>
            </a:endParaRPr>
          </a:p>
        </p:txBody>
      </p:sp>
      <p:pic>
        <p:nvPicPr>
          <p:cNvPr id="399" name="Google Shape;399;p55"/>
          <p:cNvPicPr preferRelativeResize="0"/>
          <p:nvPr/>
        </p:nvPicPr>
        <p:blipFill>
          <a:blip r:embed="rId4">
            <a:alphaModFix/>
          </a:blip>
          <a:stretch>
            <a:fillRect/>
          </a:stretch>
        </p:blipFill>
        <p:spPr>
          <a:xfrm>
            <a:off x="2959125" y="950800"/>
            <a:ext cx="3225739" cy="324189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6" name="Shape 236"/>
        <p:cNvGrpSpPr/>
        <p:nvPr/>
      </p:nvGrpSpPr>
      <p:grpSpPr>
        <a:xfrm>
          <a:off x="0" y="0"/>
          <a:ext cx="0" cy="0"/>
          <a:chOff x="0" y="0"/>
          <a:chExt cx="0" cy="0"/>
        </a:xfrm>
      </p:grpSpPr>
      <p:pic>
        <p:nvPicPr>
          <p:cNvPr id="237" name="Google Shape;237;p38"/>
          <p:cNvPicPr preferRelativeResize="0"/>
          <p:nvPr/>
        </p:nvPicPr>
        <p:blipFill>
          <a:blip r:embed="rId3">
            <a:alphaModFix/>
          </a:blip>
          <a:stretch>
            <a:fillRect/>
          </a:stretch>
        </p:blipFill>
        <p:spPr>
          <a:xfrm>
            <a:off x="54100" y="1272875"/>
            <a:ext cx="7428221" cy="2110316"/>
          </a:xfrm>
          <a:prstGeom prst="rect">
            <a:avLst/>
          </a:prstGeom>
          <a:noFill/>
          <a:ln>
            <a:noFill/>
          </a:ln>
        </p:spPr>
      </p:pic>
      <p:sp>
        <p:nvSpPr>
          <p:cNvPr id="238" name="Google Shape;238;p38"/>
          <p:cNvSpPr txBox="1"/>
          <p:nvPr>
            <p:ph type="title"/>
          </p:nvPr>
        </p:nvSpPr>
        <p:spPr>
          <a:xfrm>
            <a:off x="3323995" y="392823"/>
            <a:ext cx="3888600" cy="324000"/>
          </a:xfrm>
          <a:prstGeom prst="rect">
            <a:avLst/>
          </a:prstGeom>
          <a:noFill/>
          <a:ln>
            <a:noFill/>
          </a:ln>
        </p:spPr>
        <p:txBody>
          <a:bodyPr anchorCtr="0" anchor="ctr" bIns="0" lIns="0" spcFirstLastPara="1" rIns="0" wrap="square" tIns="0">
            <a:noAutofit/>
          </a:bodyPr>
          <a:lstStyle/>
          <a:p>
            <a:pPr indent="0" lvl="0" marL="0" rtl="0" algn="r">
              <a:lnSpc>
                <a:spcPct val="90000"/>
              </a:lnSpc>
              <a:spcBef>
                <a:spcPts val="0"/>
              </a:spcBef>
              <a:spcAft>
                <a:spcPts val="0"/>
              </a:spcAft>
              <a:buClr>
                <a:schemeClr val="dk1"/>
              </a:buClr>
              <a:buSzPts val="2400"/>
              <a:buFont typeface="Arial"/>
              <a:buNone/>
            </a:pPr>
            <a:r>
              <a:rPr lang="en" sz="3600"/>
              <a:t>What is a </a:t>
            </a:r>
            <a:r>
              <a:rPr lang="en" sz="3600"/>
              <a:t>H</a:t>
            </a:r>
            <a:r>
              <a:rPr lang="en" sz="3600"/>
              <a:t>ack?</a:t>
            </a:r>
            <a:endParaRPr sz="3600"/>
          </a:p>
        </p:txBody>
      </p:sp>
      <p:sp>
        <p:nvSpPr>
          <p:cNvPr id="239" name="Google Shape;239;p38"/>
          <p:cNvSpPr txBox="1"/>
          <p:nvPr>
            <p:ph idx="1" type="body"/>
          </p:nvPr>
        </p:nvSpPr>
        <p:spPr>
          <a:xfrm>
            <a:off x="3838493" y="805567"/>
            <a:ext cx="3374100" cy="545700"/>
          </a:xfrm>
          <a:prstGeom prst="rect">
            <a:avLst/>
          </a:prstGeom>
          <a:noFill/>
          <a:ln>
            <a:noFill/>
          </a:ln>
        </p:spPr>
        <p:txBody>
          <a:bodyPr anchorCtr="0" anchor="t" bIns="0" lIns="0" spcFirstLastPara="1" rIns="0" wrap="square" tIns="0">
            <a:noAutofit/>
          </a:bodyPr>
          <a:lstStyle/>
          <a:p>
            <a:pPr indent="0" lvl="0" marL="0" rtl="0" algn="r">
              <a:lnSpc>
                <a:spcPct val="90000"/>
              </a:lnSpc>
              <a:spcBef>
                <a:spcPts val="0"/>
              </a:spcBef>
              <a:spcAft>
                <a:spcPts val="0"/>
              </a:spcAft>
              <a:buClr>
                <a:schemeClr val="dk1"/>
              </a:buClr>
              <a:buSzPts val="1400"/>
              <a:buNone/>
            </a:pPr>
            <a:r>
              <a:rPr lang="en" sz="1100"/>
              <a:t>a quick solution that solves a problem, but does not solve it particularly well, or in a particularly efficient way</a:t>
            </a:r>
            <a:endParaRPr sz="1100"/>
          </a:p>
        </p:txBody>
      </p:sp>
      <p:pic>
        <p:nvPicPr>
          <p:cNvPr id="240" name="Google Shape;240;p38"/>
          <p:cNvPicPr preferRelativeResize="0"/>
          <p:nvPr/>
        </p:nvPicPr>
        <p:blipFill rotWithShape="1">
          <a:blip r:embed="rId4">
            <a:alphaModFix/>
          </a:blip>
          <a:srcRect b="8709" l="0" r="0" t="0"/>
          <a:stretch/>
        </p:blipFill>
        <p:spPr>
          <a:xfrm>
            <a:off x="7482325" y="-28812"/>
            <a:ext cx="1661676" cy="5201123"/>
          </a:xfrm>
          <a:prstGeom prst="rect">
            <a:avLst/>
          </a:prstGeom>
          <a:noFill/>
          <a:ln>
            <a:noFill/>
          </a:ln>
        </p:spPr>
      </p:pic>
      <p:sp>
        <p:nvSpPr>
          <p:cNvPr id="241" name="Google Shape;241;p38"/>
          <p:cNvSpPr txBox="1"/>
          <p:nvPr>
            <p:ph idx="3" type="body"/>
          </p:nvPr>
        </p:nvSpPr>
        <p:spPr>
          <a:xfrm>
            <a:off x="3333863" y="3172925"/>
            <a:ext cx="3888600" cy="1834200"/>
          </a:xfrm>
          <a:prstGeom prst="rect">
            <a:avLst/>
          </a:prstGeom>
          <a:solidFill>
            <a:schemeClr val="lt1"/>
          </a:solidFill>
          <a:ln>
            <a:noFill/>
          </a:ln>
        </p:spPr>
        <p:txBody>
          <a:bodyPr anchorCtr="0" anchor="t" bIns="0" lIns="135000" spcFirstLastPara="1" rIns="189000" wrap="square" tIns="189000">
            <a:noAutofit/>
          </a:bodyPr>
          <a:lstStyle/>
          <a:p>
            <a:pPr indent="0" lvl="0" marL="0" rtl="0" algn="l">
              <a:lnSpc>
                <a:spcPct val="90000"/>
              </a:lnSpc>
              <a:spcBef>
                <a:spcPts val="0"/>
              </a:spcBef>
              <a:spcAft>
                <a:spcPts val="0"/>
              </a:spcAft>
              <a:buClr>
                <a:srgbClr val="3F3F3F"/>
              </a:buClr>
              <a:buSzPts val="2100"/>
              <a:buNone/>
            </a:pPr>
            <a:r>
              <a:rPr lang="en" sz="2100"/>
              <a:t>Hackathons are for:</a:t>
            </a:r>
            <a:endParaRPr sz="1100"/>
          </a:p>
          <a:p>
            <a:pPr indent="-203200" lvl="0" marL="203200" rtl="0" algn="l">
              <a:lnSpc>
                <a:spcPct val="90000"/>
              </a:lnSpc>
              <a:spcBef>
                <a:spcPts val="800"/>
              </a:spcBef>
              <a:spcAft>
                <a:spcPts val="0"/>
              </a:spcAft>
              <a:buClr>
                <a:srgbClr val="3F3F3F"/>
              </a:buClr>
              <a:buSzPts val="1400"/>
              <a:buChar char="•"/>
            </a:pPr>
            <a:r>
              <a:rPr lang="en" sz="1100"/>
              <a:t>Learning new skills</a:t>
            </a:r>
            <a:endParaRPr sz="1100"/>
          </a:p>
          <a:p>
            <a:pPr indent="-203200" lvl="0" marL="203200" rtl="0" algn="l">
              <a:lnSpc>
                <a:spcPct val="90000"/>
              </a:lnSpc>
              <a:spcBef>
                <a:spcPts val="800"/>
              </a:spcBef>
              <a:spcAft>
                <a:spcPts val="0"/>
              </a:spcAft>
              <a:buClr>
                <a:srgbClr val="3F3F3F"/>
              </a:buClr>
              <a:buSzPts val="1400"/>
              <a:buChar char="•"/>
            </a:pPr>
            <a:r>
              <a:rPr lang="en" sz="1100"/>
              <a:t>Realizing the roles you can play in your field</a:t>
            </a:r>
            <a:endParaRPr sz="1100"/>
          </a:p>
          <a:p>
            <a:pPr indent="-203200" lvl="0" marL="203200" rtl="0" algn="l">
              <a:lnSpc>
                <a:spcPct val="90000"/>
              </a:lnSpc>
              <a:spcBef>
                <a:spcPts val="800"/>
              </a:spcBef>
              <a:spcAft>
                <a:spcPts val="0"/>
              </a:spcAft>
              <a:buClr>
                <a:srgbClr val="3F3F3F"/>
              </a:buClr>
              <a:buSzPts val="1400"/>
              <a:buChar char="•"/>
            </a:pPr>
            <a:r>
              <a:rPr lang="en" sz="1100"/>
              <a:t>Identifying and tackling big problems</a:t>
            </a:r>
            <a:endParaRPr sz="1100"/>
          </a:p>
        </p:txBody>
      </p:sp>
      <p:sp>
        <p:nvSpPr>
          <p:cNvPr id="242" name="Google Shape;242;p38"/>
          <p:cNvSpPr txBox="1"/>
          <p:nvPr>
            <p:ph idx="12" type="sldNum"/>
          </p:nvPr>
        </p:nvSpPr>
        <p:spPr>
          <a:xfrm>
            <a:off x="8585627" y="4801313"/>
            <a:ext cx="208813" cy="205743"/>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sz="1100"/>
              <a:t>‹#›</a:t>
            </a:fld>
            <a:endParaRPr sz="11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403" name="Shape 403"/>
        <p:cNvGrpSpPr/>
        <p:nvPr/>
      </p:nvGrpSpPr>
      <p:grpSpPr>
        <a:xfrm>
          <a:off x="0" y="0"/>
          <a:ext cx="0" cy="0"/>
          <a:chOff x="0" y="0"/>
          <a:chExt cx="0" cy="0"/>
        </a:xfrm>
      </p:grpSpPr>
      <p:sp>
        <p:nvSpPr>
          <p:cNvPr id="404" name="Google Shape;404;p56"/>
          <p:cNvSpPr/>
          <p:nvPr/>
        </p:nvSpPr>
        <p:spPr>
          <a:xfrm>
            <a:off x="0" y="0"/>
            <a:ext cx="9144000" cy="5143500"/>
          </a:xfrm>
          <a:prstGeom prst="rect">
            <a:avLst/>
          </a:prstGeom>
          <a:solidFill>
            <a:srgbClr val="3E3E3E"/>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Times New Roman"/>
              <a:ea typeface="Times New Roman"/>
              <a:cs typeface="Times New Roman"/>
              <a:sym typeface="Times New Roman"/>
            </a:endParaRPr>
          </a:p>
        </p:txBody>
      </p:sp>
      <p:pic>
        <p:nvPicPr>
          <p:cNvPr descr="A view of a snow covered mountain&#10;&#10;Description generated with very high confidence" id="405" name="Google Shape;405;p56"/>
          <p:cNvPicPr preferRelativeResize="0"/>
          <p:nvPr/>
        </p:nvPicPr>
        <p:blipFill rotWithShape="1">
          <a:blip r:embed="rId3">
            <a:alphaModFix amt="25000"/>
          </a:blip>
          <a:srcRect b="0" l="0" r="0" t="0"/>
          <a:stretch/>
        </p:blipFill>
        <p:spPr>
          <a:xfrm>
            <a:off x="0" y="0"/>
            <a:ext cx="9144000" cy="5143500"/>
          </a:xfrm>
          <a:prstGeom prst="rect">
            <a:avLst/>
          </a:prstGeom>
          <a:noFill/>
          <a:ln>
            <a:noFill/>
          </a:ln>
        </p:spPr>
      </p:pic>
      <p:sp>
        <p:nvSpPr>
          <p:cNvPr id="406" name="Google Shape;406;p56"/>
          <p:cNvSpPr txBox="1"/>
          <p:nvPr>
            <p:ph type="ctrTitle"/>
          </p:nvPr>
        </p:nvSpPr>
        <p:spPr>
          <a:xfrm>
            <a:off x="628650" y="609534"/>
            <a:ext cx="5022300" cy="3168300"/>
          </a:xfrm>
          <a:prstGeom prst="rect">
            <a:avLst/>
          </a:prstGeom>
          <a:noFill/>
          <a:ln>
            <a:noFill/>
          </a:ln>
        </p:spPr>
        <p:txBody>
          <a:bodyPr anchorCtr="0" anchor="b" bIns="34275" lIns="68575" spcFirstLastPara="1" rIns="68575" wrap="square" tIns="34275">
            <a:noAutofit/>
          </a:bodyPr>
          <a:lstStyle/>
          <a:p>
            <a:pPr indent="0" lvl="0" marL="0" rtl="0" algn="l">
              <a:lnSpc>
                <a:spcPct val="90000"/>
              </a:lnSpc>
              <a:spcBef>
                <a:spcPts val="0"/>
              </a:spcBef>
              <a:spcAft>
                <a:spcPts val="0"/>
              </a:spcAft>
              <a:buClr>
                <a:srgbClr val="FFFFFF"/>
              </a:buClr>
              <a:buSzPts val="4500"/>
              <a:buFont typeface="Arial"/>
              <a:buNone/>
            </a:pPr>
            <a:r>
              <a:rPr lang="en" sz="4800">
                <a:solidFill>
                  <a:srgbClr val="FFFFFF"/>
                </a:solidFill>
              </a:rPr>
              <a:t>Tracks</a:t>
            </a:r>
            <a:endParaRPr sz="4800"/>
          </a:p>
        </p:txBody>
      </p:sp>
      <p:sp>
        <p:nvSpPr>
          <p:cNvPr id="407" name="Google Shape;407;p56"/>
          <p:cNvSpPr txBox="1"/>
          <p:nvPr>
            <p:ph idx="1" type="subTitle"/>
          </p:nvPr>
        </p:nvSpPr>
        <p:spPr>
          <a:xfrm>
            <a:off x="628649" y="4049875"/>
            <a:ext cx="3943200" cy="484200"/>
          </a:xfrm>
          <a:prstGeom prst="rect">
            <a:avLst/>
          </a:prstGeom>
          <a:solidFill>
            <a:schemeClr val="dk1"/>
          </a:solid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lt1"/>
              </a:buClr>
              <a:buSzPts val="1500"/>
              <a:buNone/>
            </a:pPr>
            <a:r>
              <a:rPr lang="en" sz="1500">
                <a:solidFill>
                  <a:srgbClr val="FFFFFF"/>
                </a:solidFill>
              </a:rPr>
              <a:t>a</a:t>
            </a:r>
            <a:r>
              <a:rPr lang="en" sz="1500">
                <a:solidFill>
                  <a:srgbClr val="FFFFFF"/>
                </a:solidFill>
              </a:rPr>
              <a:t>.k.a Areas of Interest</a:t>
            </a:r>
            <a:endParaRPr sz="1500">
              <a:solidFill>
                <a:srgbClr val="FFFFFF"/>
              </a:solidFill>
              <a:latin typeface="Times New Roman"/>
              <a:ea typeface="Times New Roman"/>
              <a:cs typeface="Times New Roman"/>
              <a:sym typeface="Times New Roman"/>
            </a:endParaRPr>
          </a:p>
        </p:txBody>
      </p:sp>
      <p:cxnSp>
        <p:nvCxnSpPr>
          <p:cNvPr id="408" name="Google Shape;408;p56"/>
          <p:cNvCxnSpPr/>
          <p:nvPr/>
        </p:nvCxnSpPr>
        <p:spPr>
          <a:xfrm>
            <a:off x="713867" y="3905677"/>
            <a:ext cx="3858000" cy="0"/>
          </a:xfrm>
          <a:prstGeom prst="straightConnector1">
            <a:avLst/>
          </a:prstGeom>
          <a:noFill/>
          <a:ln cap="flat" cmpd="sng" w="12700">
            <a:solidFill>
              <a:srgbClr val="FFFFFF"/>
            </a:solidFill>
            <a:prstDash val="solid"/>
            <a:miter lim="800000"/>
            <a:headEnd len="sm" w="sm" type="none"/>
            <a:tailEnd len="sm" w="sm" type="none"/>
          </a:ln>
        </p:spPr>
      </p:cxnSp>
      <p:sp>
        <p:nvSpPr>
          <p:cNvPr id="409" name="Google Shape;409;p56"/>
          <p:cNvSpPr/>
          <p:nvPr>
            <p:ph idx="12" type="sldNum"/>
          </p:nvPr>
        </p:nvSpPr>
        <p:spPr>
          <a:xfrm>
            <a:off x="8177733" y="4573821"/>
            <a:ext cx="411600" cy="411600"/>
          </a:xfrm>
          <a:prstGeom prst="ellipse">
            <a:avLst/>
          </a:prstGeom>
          <a:solidFill>
            <a:srgbClr val="595959">
              <a:alpha val="89800"/>
            </a:srgbClr>
          </a:solidFill>
          <a:ln>
            <a:noFill/>
          </a:ln>
        </p:spPr>
        <p:txBody>
          <a:bodyPr anchorCtr="0" anchor="ctr" bIns="34275" lIns="68575" spcFirstLastPara="1" rIns="68575" wrap="square" tIns="34275">
            <a:noAutofit/>
          </a:bodyPr>
          <a:lstStyle/>
          <a:p>
            <a:pPr indent="0" lvl="0" marL="0" rtl="0" algn="ctr">
              <a:spcBef>
                <a:spcPts val="0"/>
              </a:spcBef>
              <a:spcAft>
                <a:spcPts val="0"/>
              </a:spcAft>
              <a:buNone/>
            </a:pPr>
            <a:fld id="{00000000-1234-1234-1234-123412341234}" type="slidenum">
              <a:rPr i="0" lang="en" sz="1100">
                <a:solidFill>
                  <a:srgbClr val="FFFFFF"/>
                </a:solidFill>
                <a:latin typeface="Calibri"/>
                <a:ea typeface="Calibri"/>
                <a:cs typeface="Calibri"/>
                <a:sym typeface="Calibri"/>
              </a:rPr>
              <a:t>‹#›</a:t>
            </a:fld>
            <a:endParaRPr i="0" sz="1100">
              <a:solidFill>
                <a:srgbClr val="FFFFFF"/>
              </a:solidFill>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3" name="Shape 413"/>
        <p:cNvGrpSpPr/>
        <p:nvPr/>
      </p:nvGrpSpPr>
      <p:grpSpPr>
        <a:xfrm>
          <a:off x="0" y="0"/>
          <a:ext cx="0" cy="0"/>
          <a:chOff x="0" y="0"/>
          <a:chExt cx="0" cy="0"/>
        </a:xfrm>
      </p:grpSpPr>
      <p:pic>
        <p:nvPicPr>
          <p:cNvPr id="414" name="Google Shape;414;p57"/>
          <p:cNvPicPr preferRelativeResize="0"/>
          <p:nvPr/>
        </p:nvPicPr>
        <p:blipFill>
          <a:blip r:embed="rId3">
            <a:alphaModFix/>
          </a:blip>
          <a:stretch>
            <a:fillRect/>
          </a:stretch>
        </p:blipFill>
        <p:spPr>
          <a:xfrm>
            <a:off x="54050" y="1516590"/>
            <a:ext cx="7428276" cy="2110324"/>
          </a:xfrm>
          <a:prstGeom prst="rect">
            <a:avLst/>
          </a:prstGeom>
          <a:noFill/>
          <a:ln>
            <a:noFill/>
          </a:ln>
        </p:spPr>
      </p:pic>
      <p:sp>
        <p:nvSpPr>
          <p:cNvPr id="415" name="Google Shape;415;p57"/>
          <p:cNvSpPr txBox="1"/>
          <p:nvPr>
            <p:ph type="title"/>
          </p:nvPr>
        </p:nvSpPr>
        <p:spPr>
          <a:xfrm>
            <a:off x="1966452" y="392825"/>
            <a:ext cx="5246100" cy="324000"/>
          </a:xfrm>
          <a:prstGeom prst="rect">
            <a:avLst/>
          </a:prstGeom>
          <a:noFill/>
          <a:ln>
            <a:noFill/>
          </a:ln>
        </p:spPr>
        <p:txBody>
          <a:bodyPr anchorCtr="0" anchor="ctr" bIns="0" lIns="0" spcFirstLastPara="1" rIns="0" wrap="square" tIns="0">
            <a:noAutofit/>
          </a:bodyPr>
          <a:lstStyle/>
          <a:p>
            <a:pPr indent="0" lvl="0" marL="0" rtl="0" algn="r">
              <a:lnSpc>
                <a:spcPct val="90000"/>
              </a:lnSpc>
              <a:spcBef>
                <a:spcPts val="0"/>
              </a:spcBef>
              <a:spcAft>
                <a:spcPts val="0"/>
              </a:spcAft>
              <a:buClr>
                <a:schemeClr val="dk1"/>
              </a:buClr>
              <a:buSzPts val="2400"/>
              <a:buFont typeface="Arial"/>
              <a:buNone/>
            </a:pPr>
            <a:r>
              <a:rPr lang="en" sz="3600"/>
              <a:t>Social Good</a:t>
            </a:r>
            <a:endParaRPr sz="3600"/>
          </a:p>
        </p:txBody>
      </p:sp>
      <p:sp>
        <p:nvSpPr>
          <p:cNvPr id="416" name="Google Shape;416;p57"/>
          <p:cNvSpPr txBox="1"/>
          <p:nvPr>
            <p:ph idx="1" type="body"/>
          </p:nvPr>
        </p:nvSpPr>
        <p:spPr>
          <a:xfrm>
            <a:off x="3140400" y="805575"/>
            <a:ext cx="4072200" cy="545700"/>
          </a:xfrm>
          <a:prstGeom prst="rect">
            <a:avLst/>
          </a:prstGeom>
          <a:noFill/>
          <a:ln>
            <a:noFill/>
          </a:ln>
        </p:spPr>
        <p:txBody>
          <a:bodyPr anchorCtr="0" anchor="t" bIns="0" lIns="0" spcFirstLastPara="1" rIns="0" wrap="square" tIns="0">
            <a:noAutofit/>
          </a:bodyPr>
          <a:lstStyle/>
          <a:p>
            <a:pPr indent="0" lvl="0" marL="0" rtl="0" algn="r">
              <a:lnSpc>
                <a:spcPct val="90000"/>
              </a:lnSpc>
              <a:spcBef>
                <a:spcPts val="0"/>
              </a:spcBef>
              <a:spcAft>
                <a:spcPts val="0"/>
              </a:spcAft>
              <a:buClr>
                <a:schemeClr val="dk1"/>
              </a:buClr>
              <a:buSzPts val="1400"/>
              <a:buNone/>
            </a:pPr>
            <a:r>
              <a:rPr lang="en" sz="1100"/>
              <a:t>developing hardware or software that support healthy, sustainable, connected, and equitable livelihoods in the United States and abroad</a:t>
            </a:r>
            <a:endParaRPr sz="1100"/>
          </a:p>
        </p:txBody>
      </p:sp>
      <p:pic>
        <p:nvPicPr>
          <p:cNvPr id="417" name="Google Shape;417;p57"/>
          <p:cNvPicPr preferRelativeResize="0"/>
          <p:nvPr/>
        </p:nvPicPr>
        <p:blipFill rotWithShape="1">
          <a:blip r:embed="rId4">
            <a:alphaModFix/>
          </a:blip>
          <a:srcRect b="8709" l="0" r="0" t="0"/>
          <a:stretch/>
        </p:blipFill>
        <p:spPr>
          <a:xfrm>
            <a:off x="7482325" y="-28812"/>
            <a:ext cx="1661676" cy="5201123"/>
          </a:xfrm>
          <a:prstGeom prst="rect">
            <a:avLst/>
          </a:prstGeom>
          <a:noFill/>
          <a:ln>
            <a:noFill/>
          </a:ln>
        </p:spPr>
      </p:pic>
      <p:sp>
        <p:nvSpPr>
          <p:cNvPr id="418" name="Google Shape;418;p57"/>
          <p:cNvSpPr txBox="1"/>
          <p:nvPr>
            <p:ph idx="3" type="body"/>
          </p:nvPr>
        </p:nvSpPr>
        <p:spPr>
          <a:xfrm>
            <a:off x="3333863" y="3172925"/>
            <a:ext cx="3888600" cy="1834200"/>
          </a:xfrm>
          <a:prstGeom prst="rect">
            <a:avLst/>
          </a:prstGeom>
          <a:solidFill>
            <a:schemeClr val="lt1"/>
          </a:solidFill>
          <a:ln>
            <a:noFill/>
          </a:ln>
        </p:spPr>
        <p:txBody>
          <a:bodyPr anchorCtr="0" anchor="t" bIns="0" lIns="135000" spcFirstLastPara="1" rIns="189000" wrap="square" tIns="189000">
            <a:noAutofit/>
          </a:bodyPr>
          <a:lstStyle/>
          <a:p>
            <a:pPr indent="0" lvl="0" marL="0" rtl="0" algn="l">
              <a:lnSpc>
                <a:spcPct val="90000"/>
              </a:lnSpc>
              <a:spcBef>
                <a:spcPts val="0"/>
              </a:spcBef>
              <a:spcAft>
                <a:spcPts val="0"/>
              </a:spcAft>
              <a:buClr>
                <a:srgbClr val="3F3F3F"/>
              </a:buClr>
              <a:buSzPts val="2100"/>
              <a:buNone/>
            </a:pPr>
            <a:r>
              <a:rPr lang="en" sz="1100"/>
              <a:t>Check out citris.ucmerced.edu/initiatives!</a:t>
            </a:r>
            <a:endParaRPr sz="1100"/>
          </a:p>
          <a:p>
            <a:pPr indent="0" lvl="0" marL="0" rtl="0" algn="l">
              <a:lnSpc>
                <a:spcPct val="90000"/>
              </a:lnSpc>
              <a:spcBef>
                <a:spcPts val="0"/>
              </a:spcBef>
              <a:spcAft>
                <a:spcPts val="0"/>
              </a:spcAft>
              <a:buClr>
                <a:srgbClr val="3F3F3F"/>
              </a:buClr>
              <a:buSzPts val="2100"/>
              <a:buNone/>
            </a:pPr>
            <a:r>
              <a:t/>
            </a:r>
            <a:endParaRPr sz="1100"/>
          </a:p>
          <a:p>
            <a:pPr indent="0" lvl="0" marL="0" rtl="0" algn="l">
              <a:lnSpc>
                <a:spcPct val="90000"/>
              </a:lnSpc>
              <a:spcBef>
                <a:spcPts val="0"/>
              </a:spcBef>
              <a:spcAft>
                <a:spcPts val="0"/>
              </a:spcAft>
              <a:buClr>
                <a:srgbClr val="3F3F3F"/>
              </a:buClr>
              <a:buSzPts val="2100"/>
              <a:buNone/>
            </a:pPr>
            <a:r>
              <a:rPr lang="en" sz="2100"/>
              <a:t>Prizes</a:t>
            </a:r>
            <a:endParaRPr sz="1100"/>
          </a:p>
          <a:p>
            <a:pPr indent="-203200" lvl="0" marL="203200" rtl="0" algn="l">
              <a:lnSpc>
                <a:spcPct val="90000"/>
              </a:lnSpc>
              <a:spcBef>
                <a:spcPts val="800"/>
              </a:spcBef>
              <a:spcAft>
                <a:spcPts val="0"/>
              </a:spcAft>
              <a:buClr>
                <a:srgbClr val="3F3F3F"/>
              </a:buClr>
              <a:buSzPts val="1400"/>
              <a:buChar char="•"/>
            </a:pPr>
            <a:r>
              <a:rPr lang="en" sz="1100"/>
              <a:t>First Place: 4 x Amazon Fire HD Tablets</a:t>
            </a:r>
            <a:endParaRPr sz="1100"/>
          </a:p>
          <a:p>
            <a:pPr indent="-203200" lvl="0" marL="203200" rtl="0" algn="l">
              <a:lnSpc>
                <a:spcPct val="90000"/>
              </a:lnSpc>
              <a:spcBef>
                <a:spcPts val="800"/>
              </a:spcBef>
              <a:spcAft>
                <a:spcPts val="0"/>
              </a:spcAft>
              <a:buClr>
                <a:srgbClr val="3F3F3F"/>
              </a:buClr>
              <a:buSzPts val="1400"/>
              <a:buChar char="•"/>
            </a:pPr>
            <a:r>
              <a:rPr lang="en" sz="1100"/>
              <a:t>Runner Up: $25 Amazon </a:t>
            </a:r>
            <a:r>
              <a:rPr lang="en" sz="1100"/>
              <a:t>Gift Cards</a:t>
            </a:r>
            <a:r>
              <a:rPr lang="en" sz="1100"/>
              <a:t> for each team member.</a:t>
            </a:r>
            <a:endParaRPr sz="1100"/>
          </a:p>
        </p:txBody>
      </p:sp>
      <p:sp>
        <p:nvSpPr>
          <p:cNvPr id="419" name="Google Shape;419;p57"/>
          <p:cNvSpPr txBox="1"/>
          <p:nvPr>
            <p:ph idx="12" type="sldNum"/>
          </p:nvPr>
        </p:nvSpPr>
        <p:spPr>
          <a:xfrm>
            <a:off x="8585627" y="4801313"/>
            <a:ext cx="208800" cy="2058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sz="1100"/>
              <a:t>‹#›</a:t>
            </a:fld>
            <a:endParaRPr sz="1100"/>
          </a:p>
        </p:txBody>
      </p:sp>
      <p:pic>
        <p:nvPicPr>
          <p:cNvPr id="420" name="Google Shape;420;p57"/>
          <p:cNvPicPr preferRelativeResize="0"/>
          <p:nvPr/>
        </p:nvPicPr>
        <p:blipFill rotWithShape="1">
          <a:blip r:embed="rId5">
            <a:alphaModFix/>
          </a:blip>
          <a:srcRect b="0" l="-925" r="57673" t="0"/>
          <a:stretch/>
        </p:blipFill>
        <p:spPr>
          <a:xfrm>
            <a:off x="160049" y="392825"/>
            <a:ext cx="2042400" cy="6988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4" name="Shape 424"/>
        <p:cNvGrpSpPr/>
        <p:nvPr/>
      </p:nvGrpSpPr>
      <p:grpSpPr>
        <a:xfrm>
          <a:off x="0" y="0"/>
          <a:ext cx="0" cy="0"/>
          <a:chOff x="0" y="0"/>
          <a:chExt cx="0" cy="0"/>
        </a:xfrm>
      </p:grpSpPr>
      <p:sp>
        <p:nvSpPr>
          <p:cNvPr id="425" name="Google Shape;425;p58"/>
          <p:cNvSpPr txBox="1"/>
          <p:nvPr>
            <p:ph type="title"/>
          </p:nvPr>
        </p:nvSpPr>
        <p:spPr>
          <a:xfrm>
            <a:off x="1966452" y="392825"/>
            <a:ext cx="5246100" cy="324000"/>
          </a:xfrm>
          <a:prstGeom prst="rect">
            <a:avLst/>
          </a:prstGeom>
          <a:noFill/>
          <a:ln>
            <a:noFill/>
          </a:ln>
        </p:spPr>
        <p:txBody>
          <a:bodyPr anchorCtr="0" anchor="ctr" bIns="0" lIns="0" spcFirstLastPara="1" rIns="0" wrap="square" tIns="0">
            <a:noAutofit/>
          </a:bodyPr>
          <a:lstStyle/>
          <a:p>
            <a:pPr indent="0" lvl="0" marL="0" rtl="0" algn="r">
              <a:lnSpc>
                <a:spcPct val="90000"/>
              </a:lnSpc>
              <a:spcBef>
                <a:spcPts val="0"/>
              </a:spcBef>
              <a:spcAft>
                <a:spcPts val="0"/>
              </a:spcAft>
              <a:buClr>
                <a:schemeClr val="dk1"/>
              </a:buClr>
              <a:buSzPts val="2400"/>
              <a:buFont typeface="Arial"/>
              <a:buNone/>
            </a:pPr>
            <a:r>
              <a:rPr lang="en" sz="3600"/>
              <a:t>Entrepreneurship</a:t>
            </a:r>
            <a:endParaRPr sz="3600"/>
          </a:p>
        </p:txBody>
      </p:sp>
      <p:sp>
        <p:nvSpPr>
          <p:cNvPr id="426" name="Google Shape;426;p58"/>
          <p:cNvSpPr txBox="1"/>
          <p:nvPr>
            <p:ph idx="1" type="body"/>
          </p:nvPr>
        </p:nvSpPr>
        <p:spPr>
          <a:xfrm>
            <a:off x="3838493" y="805567"/>
            <a:ext cx="3374100" cy="545700"/>
          </a:xfrm>
          <a:prstGeom prst="rect">
            <a:avLst/>
          </a:prstGeom>
          <a:noFill/>
          <a:ln>
            <a:noFill/>
          </a:ln>
        </p:spPr>
        <p:txBody>
          <a:bodyPr anchorCtr="0" anchor="t" bIns="0" lIns="0" spcFirstLastPara="1" rIns="0" wrap="square" tIns="0">
            <a:noAutofit/>
          </a:bodyPr>
          <a:lstStyle/>
          <a:p>
            <a:pPr indent="0" lvl="0" marL="0" rtl="0" algn="r">
              <a:lnSpc>
                <a:spcPct val="90000"/>
              </a:lnSpc>
              <a:spcBef>
                <a:spcPts val="0"/>
              </a:spcBef>
              <a:spcAft>
                <a:spcPts val="0"/>
              </a:spcAft>
              <a:buClr>
                <a:schemeClr val="dk1"/>
              </a:buClr>
              <a:buSzPts val="1400"/>
              <a:buNone/>
            </a:pPr>
            <a:r>
              <a:rPr lang="en" sz="1100"/>
              <a:t>the process of designing, launching and running a new business: liberate what you innovate</a:t>
            </a:r>
            <a:endParaRPr sz="1100"/>
          </a:p>
        </p:txBody>
      </p:sp>
      <p:pic>
        <p:nvPicPr>
          <p:cNvPr id="427" name="Google Shape;427;p58"/>
          <p:cNvPicPr preferRelativeResize="0"/>
          <p:nvPr/>
        </p:nvPicPr>
        <p:blipFill rotWithShape="1">
          <a:blip r:embed="rId3">
            <a:alphaModFix/>
          </a:blip>
          <a:srcRect b="8709" l="0" r="0" t="0"/>
          <a:stretch/>
        </p:blipFill>
        <p:spPr>
          <a:xfrm>
            <a:off x="7482325" y="-28812"/>
            <a:ext cx="1661676" cy="5201123"/>
          </a:xfrm>
          <a:prstGeom prst="rect">
            <a:avLst/>
          </a:prstGeom>
          <a:noFill/>
          <a:ln>
            <a:noFill/>
          </a:ln>
        </p:spPr>
      </p:pic>
      <p:sp>
        <p:nvSpPr>
          <p:cNvPr id="428" name="Google Shape;428;p58"/>
          <p:cNvSpPr txBox="1"/>
          <p:nvPr>
            <p:ph idx="12" type="sldNum"/>
          </p:nvPr>
        </p:nvSpPr>
        <p:spPr>
          <a:xfrm>
            <a:off x="8585627" y="4801313"/>
            <a:ext cx="208800" cy="2058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sz="1100"/>
              <a:t>‹#›</a:t>
            </a:fld>
            <a:endParaRPr sz="1100"/>
          </a:p>
        </p:txBody>
      </p:sp>
      <p:pic>
        <p:nvPicPr>
          <p:cNvPr id="429" name="Google Shape;429;p58"/>
          <p:cNvPicPr preferRelativeResize="0"/>
          <p:nvPr/>
        </p:nvPicPr>
        <p:blipFill>
          <a:blip r:embed="rId4">
            <a:alphaModFix/>
          </a:blip>
          <a:stretch>
            <a:fillRect/>
          </a:stretch>
        </p:blipFill>
        <p:spPr>
          <a:xfrm>
            <a:off x="54050" y="1516588"/>
            <a:ext cx="7428276" cy="2110324"/>
          </a:xfrm>
          <a:prstGeom prst="rect">
            <a:avLst/>
          </a:prstGeom>
          <a:noFill/>
          <a:ln>
            <a:noFill/>
          </a:ln>
        </p:spPr>
      </p:pic>
      <p:sp>
        <p:nvSpPr>
          <p:cNvPr id="430" name="Google Shape;430;p58"/>
          <p:cNvSpPr txBox="1"/>
          <p:nvPr>
            <p:ph idx="3" type="body"/>
          </p:nvPr>
        </p:nvSpPr>
        <p:spPr>
          <a:xfrm>
            <a:off x="3333863" y="3172925"/>
            <a:ext cx="3888600" cy="1834200"/>
          </a:xfrm>
          <a:prstGeom prst="rect">
            <a:avLst/>
          </a:prstGeom>
          <a:solidFill>
            <a:schemeClr val="lt1"/>
          </a:solidFill>
          <a:ln>
            <a:noFill/>
          </a:ln>
        </p:spPr>
        <p:txBody>
          <a:bodyPr anchorCtr="0" anchor="t" bIns="0" lIns="135000" spcFirstLastPara="1" rIns="189000" wrap="square" tIns="189000">
            <a:noAutofit/>
          </a:bodyPr>
          <a:lstStyle/>
          <a:p>
            <a:pPr indent="0" lvl="0" marL="0" rtl="0" algn="l">
              <a:spcBef>
                <a:spcPts val="0"/>
              </a:spcBef>
              <a:spcAft>
                <a:spcPts val="0"/>
              </a:spcAft>
              <a:buClr>
                <a:srgbClr val="000000"/>
              </a:buClr>
              <a:buSzPts val="1100"/>
              <a:buNone/>
            </a:pPr>
            <a:r>
              <a:rPr lang="en" sz="1100"/>
              <a:t>Saturday 6:00 pm: meet with entrepreneurs.</a:t>
            </a:r>
            <a:endParaRPr sz="1100"/>
          </a:p>
          <a:p>
            <a:pPr indent="0" lvl="0" marL="0" rtl="0" algn="l">
              <a:spcBef>
                <a:spcPts val="0"/>
              </a:spcBef>
              <a:spcAft>
                <a:spcPts val="0"/>
              </a:spcAft>
              <a:buClr>
                <a:srgbClr val="000000"/>
              </a:buClr>
              <a:buSzPts val="1100"/>
              <a:buNone/>
            </a:pPr>
            <a:r>
              <a:t/>
            </a:r>
            <a:endParaRPr sz="1100"/>
          </a:p>
          <a:p>
            <a:pPr indent="0" lvl="0" marL="0" rtl="0" algn="l">
              <a:spcBef>
                <a:spcPts val="0"/>
              </a:spcBef>
              <a:spcAft>
                <a:spcPts val="0"/>
              </a:spcAft>
              <a:buClr>
                <a:srgbClr val="000000"/>
              </a:buClr>
              <a:buSzPts val="1100"/>
              <a:buFont typeface="Arial"/>
              <a:buNone/>
            </a:pPr>
            <a:r>
              <a:rPr lang="en" sz="2100"/>
              <a:t>Prizes</a:t>
            </a:r>
            <a:endParaRPr sz="1100"/>
          </a:p>
          <a:p>
            <a:pPr indent="-203200" lvl="0" marL="203200" rtl="0" algn="l">
              <a:spcBef>
                <a:spcPts val="800"/>
              </a:spcBef>
              <a:spcAft>
                <a:spcPts val="0"/>
              </a:spcAft>
              <a:buSzPts val="1400"/>
              <a:buChar char="•"/>
            </a:pPr>
            <a:r>
              <a:rPr lang="en" sz="1100"/>
              <a:t>First Place: 4 x ENACFIRE E18 Wireless Earbuds</a:t>
            </a:r>
            <a:endParaRPr sz="1100"/>
          </a:p>
          <a:p>
            <a:pPr indent="-203200" lvl="0" marL="203200" rtl="0" algn="l">
              <a:spcBef>
                <a:spcPts val="800"/>
              </a:spcBef>
              <a:spcAft>
                <a:spcPts val="0"/>
              </a:spcAft>
              <a:buSzPts val="1400"/>
              <a:buChar char="•"/>
            </a:pPr>
            <a:r>
              <a:rPr lang="en" sz="1100"/>
              <a:t>Runner Up: $25 Amazon Gift Cards for each team member.</a:t>
            </a:r>
            <a:endParaRPr sz="2100"/>
          </a:p>
        </p:txBody>
      </p:sp>
      <p:pic>
        <p:nvPicPr>
          <p:cNvPr id="431" name="Google Shape;431;p58"/>
          <p:cNvPicPr preferRelativeResize="0"/>
          <p:nvPr/>
        </p:nvPicPr>
        <p:blipFill>
          <a:blip r:embed="rId5">
            <a:alphaModFix/>
          </a:blip>
          <a:stretch>
            <a:fillRect/>
          </a:stretch>
        </p:blipFill>
        <p:spPr>
          <a:xfrm>
            <a:off x="188125" y="434624"/>
            <a:ext cx="3066325" cy="5882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5" name="Shape 435"/>
        <p:cNvGrpSpPr/>
        <p:nvPr/>
      </p:nvGrpSpPr>
      <p:grpSpPr>
        <a:xfrm>
          <a:off x="0" y="0"/>
          <a:ext cx="0" cy="0"/>
          <a:chOff x="0" y="0"/>
          <a:chExt cx="0" cy="0"/>
        </a:xfrm>
      </p:grpSpPr>
      <p:pic>
        <p:nvPicPr>
          <p:cNvPr id="436" name="Google Shape;436;p59"/>
          <p:cNvPicPr preferRelativeResize="0"/>
          <p:nvPr/>
        </p:nvPicPr>
        <p:blipFill>
          <a:blip r:embed="rId3">
            <a:alphaModFix/>
          </a:blip>
          <a:stretch>
            <a:fillRect/>
          </a:stretch>
        </p:blipFill>
        <p:spPr>
          <a:xfrm>
            <a:off x="54375" y="1516638"/>
            <a:ext cx="7427953" cy="2110217"/>
          </a:xfrm>
          <a:prstGeom prst="rect">
            <a:avLst/>
          </a:prstGeom>
          <a:noFill/>
          <a:ln>
            <a:noFill/>
          </a:ln>
        </p:spPr>
      </p:pic>
      <p:sp>
        <p:nvSpPr>
          <p:cNvPr id="437" name="Google Shape;437;p59"/>
          <p:cNvSpPr txBox="1"/>
          <p:nvPr>
            <p:ph type="title"/>
          </p:nvPr>
        </p:nvSpPr>
        <p:spPr>
          <a:xfrm>
            <a:off x="1966452" y="392825"/>
            <a:ext cx="5246100" cy="324000"/>
          </a:xfrm>
          <a:prstGeom prst="rect">
            <a:avLst/>
          </a:prstGeom>
          <a:noFill/>
          <a:ln>
            <a:noFill/>
          </a:ln>
        </p:spPr>
        <p:txBody>
          <a:bodyPr anchorCtr="0" anchor="ctr" bIns="0" lIns="0" spcFirstLastPara="1" rIns="0" wrap="square" tIns="0">
            <a:noAutofit/>
          </a:bodyPr>
          <a:lstStyle/>
          <a:p>
            <a:pPr indent="0" lvl="0" marL="0" rtl="0" algn="r">
              <a:lnSpc>
                <a:spcPct val="90000"/>
              </a:lnSpc>
              <a:spcBef>
                <a:spcPts val="0"/>
              </a:spcBef>
              <a:spcAft>
                <a:spcPts val="0"/>
              </a:spcAft>
              <a:buClr>
                <a:schemeClr val="dk1"/>
              </a:buClr>
              <a:buSzPts val="2400"/>
              <a:buFont typeface="Arial"/>
              <a:buNone/>
            </a:pPr>
            <a:r>
              <a:rPr lang="en" sz="3600"/>
              <a:t>AgFoodTech</a:t>
            </a:r>
            <a:endParaRPr sz="3600"/>
          </a:p>
        </p:txBody>
      </p:sp>
      <p:pic>
        <p:nvPicPr>
          <p:cNvPr id="438" name="Google Shape;438;p59"/>
          <p:cNvPicPr preferRelativeResize="0"/>
          <p:nvPr/>
        </p:nvPicPr>
        <p:blipFill rotWithShape="1">
          <a:blip r:embed="rId4">
            <a:alphaModFix/>
          </a:blip>
          <a:srcRect b="8709" l="0" r="0" t="0"/>
          <a:stretch/>
        </p:blipFill>
        <p:spPr>
          <a:xfrm>
            <a:off x="7482325" y="-28812"/>
            <a:ext cx="1661676" cy="5201123"/>
          </a:xfrm>
          <a:prstGeom prst="rect">
            <a:avLst/>
          </a:prstGeom>
          <a:noFill/>
          <a:ln>
            <a:noFill/>
          </a:ln>
        </p:spPr>
      </p:pic>
      <p:sp>
        <p:nvSpPr>
          <p:cNvPr id="439" name="Google Shape;439;p59"/>
          <p:cNvSpPr txBox="1"/>
          <p:nvPr>
            <p:ph idx="1" type="body"/>
          </p:nvPr>
        </p:nvSpPr>
        <p:spPr>
          <a:xfrm>
            <a:off x="3838493" y="805567"/>
            <a:ext cx="3374100" cy="545700"/>
          </a:xfrm>
          <a:prstGeom prst="rect">
            <a:avLst/>
          </a:prstGeom>
          <a:noFill/>
          <a:ln>
            <a:noFill/>
          </a:ln>
        </p:spPr>
        <p:txBody>
          <a:bodyPr anchorCtr="0" anchor="t" bIns="0" lIns="0" spcFirstLastPara="1" rIns="0" wrap="square" tIns="0">
            <a:noAutofit/>
          </a:bodyPr>
          <a:lstStyle/>
          <a:p>
            <a:pPr indent="0" lvl="0" marL="0" rtl="0" algn="r">
              <a:lnSpc>
                <a:spcPct val="90000"/>
              </a:lnSpc>
              <a:spcBef>
                <a:spcPts val="0"/>
              </a:spcBef>
              <a:spcAft>
                <a:spcPts val="0"/>
              </a:spcAft>
              <a:buClr>
                <a:schemeClr val="dk1"/>
              </a:buClr>
              <a:buSzPts val="1400"/>
              <a:buNone/>
            </a:pPr>
            <a:r>
              <a:rPr lang="en" sz="1100"/>
              <a:t>“transforming the global food system” through digital technologies, informatics, robotics, and machine-learning</a:t>
            </a:r>
            <a:endParaRPr sz="1100"/>
          </a:p>
        </p:txBody>
      </p:sp>
      <p:sp>
        <p:nvSpPr>
          <p:cNvPr id="440" name="Google Shape;440;p59"/>
          <p:cNvSpPr txBox="1"/>
          <p:nvPr>
            <p:ph idx="12" type="sldNum"/>
          </p:nvPr>
        </p:nvSpPr>
        <p:spPr>
          <a:xfrm>
            <a:off x="8585627" y="4801313"/>
            <a:ext cx="208800" cy="2058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sz="1100"/>
              <a:t>‹#›</a:t>
            </a:fld>
            <a:endParaRPr sz="1100"/>
          </a:p>
        </p:txBody>
      </p:sp>
      <p:sp>
        <p:nvSpPr>
          <p:cNvPr id="441" name="Google Shape;441;p59"/>
          <p:cNvSpPr txBox="1"/>
          <p:nvPr>
            <p:ph idx="3" type="body"/>
          </p:nvPr>
        </p:nvSpPr>
        <p:spPr>
          <a:xfrm>
            <a:off x="3333863" y="3172925"/>
            <a:ext cx="3888600" cy="1834200"/>
          </a:xfrm>
          <a:prstGeom prst="rect">
            <a:avLst/>
          </a:prstGeom>
          <a:solidFill>
            <a:schemeClr val="lt1"/>
          </a:solidFill>
          <a:ln>
            <a:noFill/>
          </a:ln>
        </p:spPr>
        <p:txBody>
          <a:bodyPr anchorCtr="0" anchor="t" bIns="0" lIns="135000" spcFirstLastPara="1" rIns="189000" wrap="square" tIns="189000">
            <a:noAutofit/>
          </a:bodyPr>
          <a:lstStyle/>
          <a:p>
            <a:pPr indent="0" lvl="0" marL="0" rtl="0" algn="l">
              <a:spcBef>
                <a:spcPts val="0"/>
              </a:spcBef>
              <a:spcAft>
                <a:spcPts val="0"/>
              </a:spcAft>
              <a:buClr>
                <a:srgbClr val="000000"/>
              </a:buClr>
              <a:buSzPts val="1100"/>
              <a:buFont typeface="Arial"/>
              <a:buNone/>
            </a:pPr>
            <a:r>
              <a:rPr lang="en" sz="2100"/>
              <a:t>Prizes</a:t>
            </a:r>
            <a:endParaRPr sz="1100"/>
          </a:p>
          <a:p>
            <a:pPr indent="-203200" lvl="0" marL="203200" rtl="0" algn="l">
              <a:spcBef>
                <a:spcPts val="800"/>
              </a:spcBef>
              <a:spcAft>
                <a:spcPts val="0"/>
              </a:spcAft>
              <a:buSzPts val="1400"/>
              <a:buChar char="•"/>
            </a:pPr>
            <a:r>
              <a:rPr lang="en" sz="1100"/>
              <a:t>First Place: 4 x SIMREX X300C Camera-equipped drones</a:t>
            </a:r>
            <a:endParaRPr sz="1100"/>
          </a:p>
          <a:p>
            <a:pPr indent="-203200" lvl="0" marL="203200" rtl="0" algn="l">
              <a:spcBef>
                <a:spcPts val="800"/>
              </a:spcBef>
              <a:spcAft>
                <a:spcPts val="0"/>
              </a:spcAft>
              <a:buSzPts val="1400"/>
              <a:buChar char="•"/>
            </a:pPr>
            <a:r>
              <a:rPr lang="en" sz="1100"/>
              <a:t>Runner Up: $25 Amazon Gift Cards for each team member.</a:t>
            </a:r>
            <a:endParaRPr sz="2100"/>
          </a:p>
        </p:txBody>
      </p:sp>
      <p:pic>
        <p:nvPicPr>
          <p:cNvPr id="442" name="Google Shape;442;p59"/>
          <p:cNvPicPr preferRelativeResize="0"/>
          <p:nvPr/>
        </p:nvPicPr>
        <p:blipFill>
          <a:blip r:embed="rId5">
            <a:alphaModFix/>
          </a:blip>
          <a:stretch>
            <a:fillRect/>
          </a:stretch>
        </p:blipFill>
        <p:spPr>
          <a:xfrm>
            <a:off x="-21825" y="217350"/>
            <a:ext cx="3558874" cy="10706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446" name="Shape 446"/>
        <p:cNvGrpSpPr/>
        <p:nvPr/>
      </p:nvGrpSpPr>
      <p:grpSpPr>
        <a:xfrm>
          <a:off x="0" y="0"/>
          <a:ext cx="0" cy="0"/>
          <a:chOff x="0" y="0"/>
          <a:chExt cx="0" cy="0"/>
        </a:xfrm>
      </p:grpSpPr>
      <p:sp>
        <p:nvSpPr>
          <p:cNvPr id="447" name="Google Shape;447;p60"/>
          <p:cNvSpPr/>
          <p:nvPr/>
        </p:nvSpPr>
        <p:spPr>
          <a:xfrm>
            <a:off x="0" y="0"/>
            <a:ext cx="9144000" cy="5143500"/>
          </a:xfrm>
          <a:prstGeom prst="rect">
            <a:avLst/>
          </a:prstGeom>
          <a:solidFill>
            <a:srgbClr val="3E3E3E"/>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Times New Roman"/>
              <a:ea typeface="Times New Roman"/>
              <a:cs typeface="Times New Roman"/>
              <a:sym typeface="Times New Roman"/>
            </a:endParaRPr>
          </a:p>
        </p:txBody>
      </p:sp>
      <p:pic>
        <p:nvPicPr>
          <p:cNvPr descr="A view of a snow covered mountain&#10;&#10;Description generated with very high confidence" id="448" name="Google Shape;448;p60"/>
          <p:cNvPicPr preferRelativeResize="0"/>
          <p:nvPr/>
        </p:nvPicPr>
        <p:blipFill rotWithShape="1">
          <a:blip r:embed="rId3">
            <a:alphaModFix amt="25000"/>
          </a:blip>
          <a:srcRect b="0" l="0" r="0" t="0"/>
          <a:stretch/>
        </p:blipFill>
        <p:spPr>
          <a:xfrm>
            <a:off x="0" y="0"/>
            <a:ext cx="9144000" cy="5143500"/>
          </a:xfrm>
          <a:prstGeom prst="rect">
            <a:avLst/>
          </a:prstGeom>
          <a:noFill/>
          <a:ln>
            <a:noFill/>
          </a:ln>
        </p:spPr>
      </p:pic>
      <p:sp>
        <p:nvSpPr>
          <p:cNvPr id="449" name="Google Shape;449;p60"/>
          <p:cNvSpPr txBox="1"/>
          <p:nvPr>
            <p:ph type="ctrTitle"/>
          </p:nvPr>
        </p:nvSpPr>
        <p:spPr>
          <a:xfrm>
            <a:off x="628650" y="609525"/>
            <a:ext cx="6525300" cy="3168300"/>
          </a:xfrm>
          <a:prstGeom prst="rect">
            <a:avLst/>
          </a:prstGeom>
          <a:noFill/>
          <a:ln>
            <a:noFill/>
          </a:ln>
        </p:spPr>
        <p:txBody>
          <a:bodyPr anchorCtr="0" anchor="b" bIns="34275" lIns="68575" spcFirstLastPara="1" rIns="68575" wrap="square" tIns="34275">
            <a:noAutofit/>
          </a:bodyPr>
          <a:lstStyle/>
          <a:p>
            <a:pPr indent="0" lvl="0" marL="0" rtl="0" algn="l">
              <a:lnSpc>
                <a:spcPct val="90000"/>
              </a:lnSpc>
              <a:spcBef>
                <a:spcPts val="0"/>
              </a:spcBef>
              <a:spcAft>
                <a:spcPts val="0"/>
              </a:spcAft>
              <a:buClr>
                <a:schemeClr val="dk1"/>
              </a:buClr>
              <a:buSzPts val="1100"/>
              <a:buFont typeface="Arial"/>
              <a:buNone/>
            </a:pPr>
            <a:r>
              <a:rPr lang="en" sz="4800">
                <a:solidFill>
                  <a:srgbClr val="FFFFFF"/>
                </a:solidFill>
              </a:rPr>
              <a:t>Matthew Lange, Ph.D.</a:t>
            </a:r>
            <a:endParaRPr sz="4800">
              <a:solidFill>
                <a:srgbClr val="FFFFFF"/>
              </a:solidFill>
            </a:endParaRPr>
          </a:p>
        </p:txBody>
      </p:sp>
      <p:sp>
        <p:nvSpPr>
          <p:cNvPr id="450" name="Google Shape;450;p60"/>
          <p:cNvSpPr txBox="1"/>
          <p:nvPr>
            <p:ph idx="1" type="subTitle"/>
          </p:nvPr>
        </p:nvSpPr>
        <p:spPr>
          <a:xfrm>
            <a:off x="628649" y="4049875"/>
            <a:ext cx="3943200" cy="484200"/>
          </a:xfrm>
          <a:prstGeom prst="rect">
            <a:avLst/>
          </a:prstGeom>
          <a:solidFill>
            <a:schemeClr val="dk1"/>
          </a:solid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lt1"/>
              </a:buClr>
              <a:buSzPts val="1500"/>
              <a:buNone/>
            </a:pPr>
            <a:r>
              <a:rPr lang="en" sz="1500">
                <a:solidFill>
                  <a:srgbClr val="FFFFFF"/>
                </a:solidFill>
              </a:rPr>
              <a:t>Food Science &amp; </a:t>
            </a:r>
            <a:r>
              <a:rPr lang="en" sz="1500">
                <a:solidFill>
                  <a:srgbClr val="FFFFFF"/>
                </a:solidFill>
              </a:rPr>
              <a:t>Technology</a:t>
            </a:r>
            <a:r>
              <a:rPr lang="en" sz="1500">
                <a:solidFill>
                  <a:srgbClr val="FFFFFF"/>
                </a:solidFill>
              </a:rPr>
              <a:t>, UC Davis</a:t>
            </a:r>
            <a:endParaRPr sz="1500">
              <a:solidFill>
                <a:srgbClr val="FFFFFF"/>
              </a:solidFill>
              <a:latin typeface="Times New Roman"/>
              <a:ea typeface="Times New Roman"/>
              <a:cs typeface="Times New Roman"/>
              <a:sym typeface="Times New Roman"/>
            </a:endParaRPr>
          </a:p>
        </p:txBody>
      </p:sp>
      <p:cxnSp>
        <p:nvCxnSpPr>
          <p:cNvPr id="451" name="Google Shape;451;p60"/>
          <p:cNvCxnSpPr/>
          <p:nvPr/>
        </p:nvCxnSpPr>
        <p:spPr>
          <a:xfrm>
            <a:off x="713867" y="3905677"/>
            <a:ext cx="3858000" cy="0"/>
          </a:xfrm>
          <a:prstGeom prst="straightConnector1">
            <a:avLst/>
          </a:prstGeom>
          <a:noFill/>
          <a:ln cap="flat" cmpd="sng" w="12700">
            <a:solidFill>
              <a:srgbClr val="FFFFFF"/>
            </a:solidFill>
            <a:prstDash val="solid"/>
            <a:miter lim="800000"/>
            <a:headEnd len="sm" w="sm" type="none"/>
            <a:tailEnd len="sm" w="sm" type="none"/>
          </a:ln>
        </p:spPr>
      </p:cxnSp>
      <p:sp>
        <p:nvSpPr>
          <p:cNvPr id="452" name="Google Shape;452;p60"/>
          <p:cNvSpPr/>
          <p:nvPr>
            <p:ph idx="12" type="sldNum"/>
          </p:nvPr>
        </p:nvSpPr>
        <p:spPr>
          <a:xfrm>
            <a:off x="8177733" y="4573821"/>
            <a:ext cx="411600" cy="411600"/>
          </a:xfrm>
          <a:prstGeom prst="ellipse">
            <a:avLst/>
          </a:prstGeom>
          <a:solidFill>
            <a:srgbClr val="595959">
              <a:alpha val="89800"/>
            </a:srgbClr>
          </a:solidFill>
          <a:ln>
            <a:noFill/>
          </a:ln>
        </p:spPr>
        <p:txBody>
          <a:bodyPr anchorCtr="0" anchor="ctr" bIns="34275" lIns="68575" spcFirstLastPara="1" rIns="68575" wrap="square" tIns="34275">
            <a:noAutofit/>
          </a:bodyPr>
          <a:lstStyle/>
          <a:p>
            <a:pPr indent="0" lvl="0" marL="0" rtl="0" algn="ctr">
              <a:spcBef>
                <a:spcPts val="0"/>
              </a:spcBef>
              <a:spcAft>
                <a:spcPts val="0"/>
              </a:spcAft>
              <a:buNone/>
            </a:pPr>
            <a:fld id="{00000000-1234-1234-1234-123412341234}" type="slidenum">
              <a:rPr i="0" lang="en" sz="1100">
                <a:solidFill>
                  <a:srgbClr val="FFFFFF"/>
                </a:solidFill>
                <a:latin typeface="Calibri"/>
                <a:ea typeface="Calibri"/>
                <a:cs typeface="Calibri"/>
                <a:sym typeface="Calibri"/>
              </a:rPr>
              <a:t>‹#›</a:t>
            </a:fld>
            <a:endParaRPr i="0" sz="1100">
              <a:solidFill>
                <a:srgbClr val="FFFFFF"/>
              </a:solidFill>
              <a:latin typeface="Calibri"/>
              <a:ea typeface="Calibri"/>
              <a:cs typeface="Calibri"/>
              <a:sym typeface="Calibri"/>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456" name="Shape 456"/>
        <p:cNvGrpSpPr/>
        <p:nvPr/>
      </p:nvGrpSpPr>
      <p:grpSpPr>
        <a:xfrm>
          <a:off x="0" y="0"/>
          <a:ext cx="0" cy="0"/>
          <a:chOff x="0" y="0"/>
          <a:chExt cx="0" cy="0"/>
        </a:xfrm>
      </p:grpSpPr>
      <p:sp>
        <p:nvSpPr>
          <p:cNvPr id="457" name="Google Shape;457;p61"/>
          <p:cNvSpPr/>
          <p:nvPr/>
        </p:nvSpPr>
        <p:spPr>
          <a:xfrm>
            <a:off x="0" y="0"/>
            <a:ext cx="9144000" cy="5143500"/>
          </a:xfrm>
          <a:prstGeom prst="rect">
            <a:avLst/>
          </a:prstGeom>
          <a:solidFill>
            <a:srgbClr val="3E3E3E"/>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Times New Roman"/>
              <a:ea typeface="Times New Roman"/>
              <a:cs typeface="Times New Roman"/>
              <a:sym typeface="Times New Roman"/>
            </a:endParaRPr>
          </a:p>
        </p:txBody>
      </p:sp>
      <p:pic>
        <p:nvPicPr>
          <p:cNvPr descr="A view of a snow covered mountain&#10;&#10;Description generated with very high confidence" id="458" name="Google Shape;458;p61"/>
          <p:cNvPicPr preferRelativeResize="0"/>
          <p:nvPr/>
        </p:nvPicPr>
        <p:blipFill rotWithShape="1">
          <a:blip r:embed="rId3">
            <a:alphaModFix amt="25000"/>
          </a:blip>
          <a:srcRect b="0" l="0" r="0" t="0"/>
          <a:stretch/>
        </p:blipFill>
        <p:spPr>
          <a:xfrm>
            <a:off x="0" y="0"/>
            <a:ext cx="9144000" cy="5143500"/>
          </a:xfrm>
          <a:prstGeom prst="rect">
            <a:avLst/>
          </a:prstGeom>
          <a:noFill/>
          <a:ln>
            <a:noFill/>
          </a:ln>
        </p:spPr>
      </p:pic>
      <p:sp>
        <p:nvSpPr>
          <p:cNvPr id="459" name="Google Shape;459;p61"/>
          <p:cNvSpPr txBox="1"/>
          <p:nvPr>
            <p:ph type="ctrTitle"/>
          </p:nvPr>
        </p:nvSpPr>
        <p:spPr>
          <a:xfrm>
            <a:off x="628650" y="609525"/>
            <a:ext cx="6204900" cy="3168300"/>
          </a:xfrm>
          <a:prstGeom prst="rect">
            <a:avLst/>
          </a:prstGeom>
          <a:noFill/>
          <a:ln>
            <a:noFill/>
          </a:ln>
        </p:spPr>
        <p:txBody>
          <a:bodyPr anchorCtr="0" anchor="b" bIns="34275" lIns="68575" spcFirstLastPara="1" rIns="68575" wrap="square" tIns="34275">
            <a:noAutofit/>
          </a:bodyPr>
          <a:lstStyle/>
          <a:p>
            <a:pPr indent="0" lvl="0" marL="0" rtl="0" algn="l">
              <a:lnSpc>
                <a:spcPct val="90000"/>
              </a:lnSpc>
              <a:spcBef>
                <a:spcPts val="0"/>
              </a:spcBef>
              <a:spcAft>
                <a:spcPts val="0"/>
              </a:spcAft>
              <a:buClr>
                <a:srgbClr val="FFFFFF"/>
              </a:buClr>
              <a:buSzPts val="4500"/>
              <a:buFont typeface="Arial"/>
              <a:buNone/>
            </a:pPr>
            <a:r>
              <a:rPr lang="en" sz="4800">
                <a:solidFill>
                  <a:srgbClr val="FFFFFF"/>
                </a:solidFill>
              </a:rPr>
              <a:t>Sponsor Challenges</a:t>
            </a:r>
            <a:endParaRPr sz="4800"/>
          </a:p>
        </p:txBody>
      </p:sp>
      <p:sp>
        <p:nvSpPr>
          <p:cNvPr id="460" name="Google Shape;460;p61"/>
          <p:cNvSpPr txBox="1"/>
          <p:nvPr>
            <p:ph idx="1" type="subTitle"/>
          </p:nvPr>
        </p:nvSpPr>
        <p:spPr>
          <a:xfrm>
            <a:off x="628649" y="4049875"/>
            <a:ext cx="3943200" cy="484200"/>
          </a:xfrm>
          <a:prstGeom prst="rect">
            <a:avLst/>
          </a:prstGeom>
          <a:solidFill>
            <a:schemeClr val="dk1"/>
          </a:solid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lt1"/>
              </a:buClr>
              <a:buSzPts val="1500"/>
              <a:buNone/>
            </a:pPr>
            <a:r>
              <a:rPr lang="en" sz="1500">
                <a:solidFill>
                  <a:srgbClr val="FFFFFF"/>
                </a:solidFill>
              </a:rPr>
              <a:t>More ways to win!</a:t>
            </a:r>
            <a:endParaRPr sz="1500">
              <a:solidFill>
                <a:srgbClr val="FFFFFF"/>
              </a:solidFill>
              <a:latin typeface="Times New Roman"/>
              <a:ea typeface="Times New Roman"/>
              <a:cs typeface="Times New Roman"/>
              <a:sym typeface="Times New Roman"/>
            </a:endParaRPr>
          </a:p>
        </p:txBody>
      </p:sp>
      <p:cxnSp>
        <p:nvCxnSpPr>
          <p:cNvPr id="461" name="Google Shape;461;p61"/>
          <p:cNvCxnSpPr/>
          <p:nvPr/>
        </p:nvCxnSpPr>
        <p:spPr>
          <a:xfrm>
            <a:off x="713867" y="3905677"/>
            <a:ext cx="3858000" cy="0"/>
          </a:xfrm>
          <a:prstGeom prst="straightConnector1">
            <a:avLst/>
          </a:prstGeom>
          <a:noFill/>
          <a:ln cap="flat" cmpd="sng" w="12700">
            <a:solidFill>
              <a:srgbClr val="FFFFFF"/>
            </a:solidFill>
            <a:prstDash val="solid"/>
            <a:miter lim="800000"/>
            <a:headEnd len="sm" w="sm" type="none"/>
            <a:tailEnd len="sm" w="sm" type="none"/>
          </a:ln>
        </p:spPr>
      </p:cxnSp>
      <p:sp>
        <p:nvSpPr>
          <p:cNvPr id="462" name="Google Shape;462;p61"/>
          <p:cNvSpPr/>
          <p:nvPr>
            <p:ph idx="12" type="sldNum"/>
          </p:nvPr>
        </p:nvSpPr>
        <p:spPr>
          <a:xfrm>
            <a:off x="8177733" y="4573821"/>
            <a:ext cx="411600" cy="411600"/>
          </a:xfrm>
          <a:prstGeom prst="ellipse">
            <a:avLst/>
          </a:prstGeom>
          <a:solidFill>
            <a:srgbClr val="595959">
              <a:alpha val="89800"/>
            </a:srgbClr>
          </a:solidFill>
          <a:ln>
            <a:noFill/>
          </a:ln>
        </p:spPr>
        <p:txBody>
          <a:bodyPr anchorCtr="0" anchor="ctr" bIns="34275" lIns="68575" spcFirstLastPara="1" rIns="68575" wrap="square" tIns="34275">
            <a:noAutofit/>
          </a:bodyPr>
          <a:lstStyle/>
          <a:p>
            <a:pPr indent="0" lvl="0" marL="0" rtl="0" algn="ctr">
              <a:spcBef>
                <a:spcPts val="0"/>
              </a:spcBef>
              <a:spcAft>
                <a:spcPts val="0"/>
              </a:spcAft>
              <a:buNone/>
            </a:pPr>
            <a:fld id="{00000000-1234-1234-1234-123412341234}" type="slidenum">
              <a:rPr i="0" lang="en" sz="1100">
                <a:solidFill>
                  <a:srgbClr val="FFFFFF"/>
                </a:solidFill>
                <a:latin typeface="Calibri"/>
                <a:ea typeface="Calibri"/>
                <a:cs typeface="Calibri"/>
                <a:sym typeface="Calibri"/>
              </a:rPr>
              <a:t>‹#›</a:t>
            </a:fld>
            <a:endParaRPr i="0" sz="1100">
              <a:solidFill>
                <a:srgbClr val="FFFFFF"/>
              </a:solidFill>
              <a:latin typeface="Calibri"/>
              <a:ea typeface="Calibri"/>
              <a:cs typeface="Calibri"/>
              <a:sym typeface="Calibri"/>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6" name="Shape 466"/>
        <p:cNvGrpSpPr/>
        <p:nvPr/>
      </p:nvGrpSpPr>
      <p:grpSpPr>
        <a:xfrm>
          <a:off x="0" y="0"/>
          <a:ext cx="0" cy="0"/>
          <a:chOff x="0" y="0"/>
          <a:chExt cx="0" cy="0"/>
        </a:xfrm>
      </p:grpSpPr>
      <p:pic>
        <p:nvPicPr>
          <p:cNvPr id="467" name="Google Shape;467;p62"/>
          <p:cNvPicPr preferRelativeResize="0"/>
          <p:nvPr/>
        </p:nvPicPr>
        <p:blipFill rotWithShape="1">
          <a:blip r:embed="rId3">
            <a:alphaModFix/>
          </a:blip>
          <a:srcRect b="8709" l="0" r="0" t="0"/>
          <a:stretch/>
        </p:blipFill>
        <p:spPr>
          <a:xfrm>
            <a:off x="7482325" y="-28812"/>
            <a:ext cx="1661676" cy="5201123"/>
          </a:xfrm>
          <a:prstGeom prst="rect">
            <a:avLst/>
          </a:prstGeom>
          <a:noFill/>
          <a:ln>
            <a:noFill/>
          </a:ln>
        </p:spPr>
      </p:pic>
      <p:sp>
        <p:nvSpPr>
          <p:cNvPr id="468" name="Google Shape;468;p62"/>
          <p:cNvSpPr txBox="1"/>
          <p:nvPr>
            <p:ph type="title"/>
          </p:nvPr>
        </p:nvSpPr>
        <p:spPr>
          <a:xfrm>
            <a:off x="324000" y="324000"/>
            <a:ext cx="6848400" cy="3240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Clr>
                <a:schemeClr val="dk1"/>
              </a:buClr>
              <a:buSzPts val="2400"/>
              <a:buFont typeface="Arial"/>
              <a:buNone/>
            </a:pPr>
            <a:r>
              <a:rPr lang="en" sz="3600"/>
              <a:t>CSxA</a:t>
            </a:r>
            <a:endParaRPr sz="3600"/>
          </a:p>
        </p:txBody>
      </p:sp>
      <p:sp>
        <p:nvSpPr>
          <p:cNvPr id="469" name="Google Shape;469;p62"/>
          <p:cNvSpPr txBox="1"/>
          <p:nvPr>
            <p:ph idx="1" type="body"/>
          </p:nvPr>
        </p:nvSpPr>
        <p:spPr>
          <a:xfrm>
            <a:off x="4438357" y="993254"/>
            <a:ext cx="2802600" cy="2950200"/>
          </a:xfrm>
          <a:prstGeom prst="rect">
            <a:avLst/>
          </a:prstGeom>
          <a:solidFill>
            <a:schemeClr val="lt1"/>
          </a:solidFill>
          <a:ln>
            <a:noFill/>
          </a:ln>
        </p:spPr>
        <p:txBody>
          <a:bodyPr anchorCtr="0" anchor="t" bIns="0" lIns="135000" spcFirstLastPara="1" rIns="135000" wrap="square" tIns="135000">
            <a:noAutofit/>
          </a:bodyPr>
          <a:lstStyle/>
          <a:p>
            <a:pPr indent="0" lvl="0" marL="0" rtl="0" algn="l">
              <a:lnSpc>
                <a:spcPct val="90000"/>
              </a:lnSpc>
              <a:spcBef>
                <a:spcPts val="0"/>
              </a:spcBef>
              <a:spcAft>
                <a:spcPts val="0"/>
              </a:spcAft>
              <a:buClr>
                <a:srgbClr val="3F3F3F"/>
              </a:buClr>
              <a:buSzPts val="2400"/>
              <a:buNone/>
            </a:pPr>
            <a:r>
              <a:rPr lang="en" sz="2400"/>
              <a:t>Some Examples</a:t>
            </a:r>
            <a:endParaRPr sz="1100"/>
          </a:p>
          <a:p>
            <a:pPr indent="-203200" lvl="0" marL="203200" rtl="0" algn="l">
              <a:lnSpc>
                <a:spcPct val="90000"/>
              </a:lnSpc>
              <a:spcBef>
                <a:spcPts val="800"/>
              </a:spcBef>
              <a:spcAft>
                <a:spcPts val="0"/>
              </a:spcAft>
              <a:buSzPts val="1400"/>
              <a:buChar char="•"/>
            </a:pPr>
            <a:r>
              <a:rPr lang="en" sz="1100"/>
              <a:t>An interactive web based video game</a:t>
            </a:r>
            <a:endParaRPr sz="1100"/>
          </a:p>
          <a:p>
            <a:pPr indent="-203200" lvl="0" marL="203200" rtl="0" algn="l">
              <a:lnSpc>
                <a:spcPct val="90000"/>
              </a:lnSpc>
              <a:spcBef>
                <a:spcPts val="800"/>
              </a:spcBef>
              <a:spcAft>
                <a:spcPts val="0"/>
              </a:spcAft>
              <a:buSzPts val="1400"/>
              <a:buChar char="•"/>
            </a:pPr>
            <a:r>
              <a:rPr lang="en" sz="1100"/>
              <a:t>A VR sculpture</a:t>
            </a:r>
            <a:endParaRPr sz="1100"/>
          </a:p>
          <a:p>
            <a:pPr indent="-203200" lvl="0" marL="203200" rtl="0" algn="l">
              <a:lnSpc>
                <a:spcPct val="90000"/>
              </a:lnSpc>
              <a:spcBef>
                <a:spcPts val="800"/>
              </a:spcBef>
              <a:spcAft>
                <a:spcPts val="0"/>
              </a:spcAft>
              <a:buClr>
                <a:srgbClr val="3F3F3F"/>
              </a:buClr>
              <a:buSzPts val="1400"/>
              <a:buChar char="•"/>
            </a:pPr>
            <a:r>
              <a:rPr lang="en" sz="1100"/>
              <a:t>Arduino boards that lets you play music</a:t>
            </a:r>
            <a:endParaRPr sz="1100"/>
          </a:p>
          <a:p>
            <a:pPr indent="0" lvl="0" marL="0" rtl="0" algn="l">
              <a:spcBef>
                <a:spcPts val="0"/>
              </a:spcBef>
              <a:spcAft>
                <a:spcPts val="0"/>
              </a:spcAft>
              <a:buClr>
                <a:srgbClr val="000000"/>
              </a:buClr>
              <a:buSzPts val="1100"/>
              <a:buFont typeface="Arial"/>
              <a:buNone/>
            </a:pPr>
            <a:r>
              <a:rPr lang="en" sz="2400"/>
              <a:t>Prize</a:t>
            </a:r>
            <a:endParaRPr sz="1100"/>
          </a:p>
          <a:p>
            <a:pPr indent="-203200" lvl="0" marL="203200" rtl="0" algn="l">
              <a:spcBef>
                <a:spcPts val="800"/>
              </a:spcBef>
              <a:spcAft>
                <a:spcPts val="0"/>
              </a:spcAft>
              <a:buSzPts val="1400"/>
              <a:buChar char="•"/>
            </a:pPr>
            <a:r>
              <a:rPr lang="en" sz="1100"/>
              <a:t>$250 for your team or for a charity of your choice</a:t>
            </a:r>
            <a:endParaRPr sz="1100"/>
          </a:p>
        </p:txBody>
      </p:sp>
      <p:sp>
        <p:nvSpPr>
          <p:cNvPr id="470" name="Google Shape;470;p62"/>
          <p:cNvSpPr txBox="1"/>
          <p:nvPr>
            <p:ph idx="12" type="sldNum"/>
          </p:nvPr>
        </p:nvSpPr>
        <p:spPr>
          <a:xfrm>
            <a:off x="8585627" y="4801313"/>
            <a:ext cx="208800" cy="2058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sz="1100"/>
              <a:t>‹#›</a:t>
            </a:fld>
            <a:endParaRPr sz="1100"/>
          </a:p>
        </p:txBody>
      </p:sp>
      <p:sp>
        <p:nvSpPr>
          <p:cNvPr id="471" name="Google Shape;471;p62"/>
          <p:cNvSpPr txBox="1"/>
          <p:nvPr>
            <p:ph idx="1" type="body"/>
          </p:nvPr>
        </p:nvSpPr>
        <p:spPr>
          <a:xfrm>
            <a:off x="324001" y="813875"/>
            <a:ext cx="3873000" cy="5457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chemeClr val="dk1"/>
              </a:buClr>
              <a:buSzPts val="1100"/>
              <a:buNone/>
            </a:pPr>
            <a:r>
              <a:rPr lang="en" sz="1100"/>
              <a:t>CS can be used to express your inner-self in the same way drawing or painting can.</a:t>
            </a:r>
            <a:endParaRPr sz="1100"/>
          </a:p>
          <a:p>
            <a:pPr indent="0" lvl="0" marL="0" rtl="0" algn="l">
              <a:lnSpc>
                <a:spcPct val="90000"/>
              </a:lnSpc>
              <a:spcBef>
                <a:spcPts val="0"/>
              </a:spcBef>
              <a:spcAft>
                <a:spcPts val="0"/>
              </a:spcAft>
              <a:buClr>
                <a:schemeClr val="dk1"/>
              </a:buClr>
              <a:buSzPts val="1100"/>
              <a:buNone/>
            </a:pPr>
            <a:r>
              <a:t/>
            </a:r>
            <a:endParaRPr sz="1100"/>
          </a:p>
          <a:p>
            <a:pPr indent="0" lvl="0" marL="0" rtl="0" algn="l">
              <a:lnSpc>
                <a:spcPct val="90000"/>
              </a:lnSpc>
              <a:spcBef>
                <a:spcPts val="0"/>
              </a:spcBef>
              <a:spcAft>
                <a:spcPts val="0"/>
              </a:spcAft>
              <a:buClr>
                <a:schemeClr val="dk1"/>
              </a:buClr>
              <a:buSzPts val="1100"/>
              <a:buFont typeface="Arial"/>
              <a:buNone/>
            </a:pPr>
            <a:r>
              <a:rPr lang="en" sz="1100"/>
              <a:t>This award is for projects that aren’t all about making money or solving a problem in a kernel, but about using code to make something awesome.</a:t>
            </a:r>
            <a:endParaRPr sz="1100"/>
          </a:p>
          <a:p>
            <a:pPr indent="0" lvl="0" marL="0" rtl="0" algn="l">
              <a:lnSpc>
                <a:spcPct val="90000"/>
              </a:lnSpc>
              <a:spcBef>
                <a:spcPts val="0"/>
              </a:spcBef>
              <a:spcAft>
                <a:spcPts val="0"/>
              </a:spcAft>
              <a:buClr>
                <a:schemeClr val="dk1"/>
              </a:buClr>
              <a:buSzPts val="1400"/>
              <a:buNone/>
            </a:pPr>
            <a:r>
              <a:t/>
            </a:r>
            <a:endParaRPr sz="11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5" name="Shape 475"/>
        <p:cNvGrpSpPr/>
        <p:nvPr/>
      </p:nvGrpSpPr>
      <p:grpSpPr>
        <a:xfrm>
          <a:off x="0" y="0"/>
          <a:ext cx="0" cy="0"/>
          <a:chOff x="0" y="0"/>
          <a:chExt cx="0" cy="0"/>
        </a:xfrm>
      </p:grpSpPr>
      <p:pic>
        <p:nvPicPr>
          <p:cNvPr id="476" name="Google Shape;476;p63"/>
          <p:cNvPicPr preferRelativeResize="0"/>
          <p:nvPr/>
        </p:nvPicPr>
        <p:blipFill rotWithShape="1">
          <a:blip r:embed="rId3">
            <a:alphaModFix/>
          </a:blip>
          <a:srcRect b="8709" l="0" r="0" t="0"/>
          <a:stretch/>
        </p:blipFill>
        <p:spPr>
          <a:xfrm>
            <a:off x="7482325" y="-28812"/>
            <a:ext cx="1661676" cy="5201123"/>
          </a:xfrm>
          <a:prstGeom prst="rect">
            <a:avLst/>
          </a:prstGeom>
          <a:noFill/>
          <a:ln>
            <a:noFill/>
          </a:ln>
        </p:spPr>
      </p:pic>
      <p:sp>
        <p:nvSpPr>
          <p:cNvPr id="477" name="Google Shape;477;p63"/>
          <p:cNvSpPr txBox="1"/>
          <p:nvPr>
            <p:ph type="title"/>
          </p:nvPr>
        </p:nvSpPr>
        <p:spPr>
          <a:xfrm>
            <a:off x="324000" y="324000"/>
            <a:ext cx="6848400" cy="3240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Clr>
                <a:schemeClr val="dk1"/>
              </a:buClr>
              <a:buSzPts val="2400"/>
              <a:buFont typeface="Arial"/>
              <a:buNone/>
            </a:pPr>
            <a:r>
              <a:rPr lang="en" sz="3600"/>
              <a:t>Best Beginner Hack</a:t>
            </a:r>
            <a:endParaRPr sz="3600"/>
          </a:p>
        </p:txBody>
      </p:sp>
      <p:sp>
        <p:nvSpPr>
          <p:cNvPr id="478" name="Google Shape;478;p63"/>
          <p:cNvSpPr txBox="1"/>
          <p:nvPr>
            <p:ph idx="1" type="body"/>
          </p:nvPr>
        </p:nvSpPr>
        <p:spPr>
          <a:xfrm>
            <a:off x="2867545" y="1007929"/>
            <a:ext cx="2802600" cy="2950200"/>
          </a:xfrm>
          <a:prstGeom prst="rect">
            <a:avLst/>
          </a:prstGeom>
          <a:solidFill>
            <a:schemeClr val="lt1"/>
          </a:solidFill>
          <a:ln>
            <a:noFill/>
          </a:ln>
        </p:spPr>
        <p:txBody>
          <a:bodyPr anchorCtr="0" anchor="t" bIns="0" lIns="135000" spcFirstLastPara="1" rIns="135000" wrap="square" tIns="135000">
            <a:noAutofit/>
          </a:bodyPr>
          <a:lstStyle/>
          <a:p>
            <a:pPr indent="0" lvl="0" marL="0" rtl="0" algn="l">
              <a:lnSpc>
                <a:spcPct val="90000"/>
              </a:lnSpc>
              <a:spcBef>
                <a:spcPts val="0"/>
              </a:spcBef>
              <a:spcAft>
                <a:spcPts val="0"/>
              </a:spcAft>
              <a:buClr>
                <a:srgbClr val="3F3F3F"/>
              </a:buClr>
              <a:buSzPts val="2400"/>
              <a:buNone/>
            </a:pPr>
            <a:r>
              <a:rPr lang="en" sz="2400"/>
              <a:t>Some Examples</a:t>
            </a:r>
            <a:endParaRPr sz="1100"/>
          </a:p>
          <a:p>
            <a:pPr indent="-203200" lvl="0" marL="203200" rtl="0" algn="l">
              <a:lnSpc>
                <a:spcPct val="90000"/>
              </a:lnSpc>
              <a:spcBef>
                <a:spcPts val="800"/>
              </a:spcBef>
              <a:spcAft>
                <a:spcPts val="0"/>
              </a:spcAft>
              <a:buClr>
                <a:srgbClr val="3F3F3F"/>
              </a:buClr>
              <a:buSzPts val="1400"/>
              <a:buChar char="•"/>
            </a:pPr>
            <a:r>
              <a:rPr lang="en" sz="1100"/>
              <a:t>Designing an HTML website</a:t>
            </a:r>
            <a:endParaRPr sz="1100"/>
          </a:p>
          <a:p>
            <a:pPr indent="-203200" lvl="0" marL="203200" rtl="0" algn="l">
              <a:spcBef>
                <a:spcPts val="800"/>
              </a:spcBef>
              <a:spcAft>
                <a:spcPts val="0"/>
              </a:spcAft>
              <a:buSzPts val="1400"/>
              <a:buChar char="•"/>
            </a:pPr>
            <a:r>
              <a:rPr lang="en" sz="1100"/>
              <a:t>Making an Arduino alarm clock</a:t>
            </a:r>
            <a:endParaRPr sz="1100"/>
          </a:p>
          <a:p>
            <a:pPr indent="-203200" lvl="0" marL="203200" rtl="0" algn="l">
              <a:spcBef>
                <a:spcPts val="800"/>
              </a:spcBef>
              <a:spcAft>
                <a:spcPts val="0"/>
              </a:spcAft>
              <a:buSzPts val="1400"/>
              <a:buChar char="•"/>
            </a:pPr>
            <a:r>
              <a:rPr lang="en" sz="1100"/>
              <a:t>Deploying a mobile application</a:t>
            </a:r>
            <a:endParaRPr sz="1100"/>
          </a:p>
          <a:p>
            <a:pPr indent="0" lvl="0" marL="0" rtl="0" algn="l">
              <a:spcBef>
                <a:spcPts val="0"/>
              </a:spcBef>
              <a:spcAft>
                <a:spcPts val="0"/>
              </a:spcAft>
              <a:buNone/>
            </a:pPr>
            <a:r>
              <a:rPr lang="en" sz="2400"/>
              <a:t>Prize</a:t>
            </a:r>
            <a:endParaRPr sz="2400"/>
          </a:p>
          <a:p>
            <a:pPr indent="-203200" lvl="0" marL="203200" rtl="0" algn="l">
              <a:spcBef>
                <a:spcPts val="800"/>
              </a:spcBef>
              <a:spcAft>
                <a:spcPts val="0"/>
              </a:spcAft>
              <a:buSzPts val="1400"/>
              <a:buChar char="•"/>
            </a:pPr>
            <a:r>
              <a:rPr lang="en" sz="1100"/>
              <a:t>Makey Makey Classic Kits</a:t>
            </a:r>
            <a:endParaRPr sz="2400"/>
          </a:p>
          <a:p>
            <a:pPr indent="0" lvl="0" marL="0" rtl="0" algn="l">
              <a:lnSpc>
                <a:spcPct val="90000"/>
              </a:lnSpc>
              <a:spcBef>
                <a:spcPts val="800"/>
              </a:spcBef>
              <a:spcAft>
                <a:spcPts val="0"/>
              </a:spcAft>
              <a:buNone/>
            </a:pPr>
            <a:r>
              <a:t/>
            </a:r>
            <a:endParaRPr sz="1100"/>
          </a:p>
          <a:p>
            <a:pPr indent="-114300" lvl="0" marL="203200" rtl="0" algn="l">
              <a:lnSpc>
                <a:spcPct val="90000"/>
              </a:lnSpc>
              <a:spcBef>
                <a:spcPts val="800"/>
              </a:spcBef>
              <a:spcAft>
                <a:spcPts val="0"/>
              </a:spcAft>
              <a:buClr>
                <a:srgbClr val="3F3F3F"/>
              </a:buClr>
              <a:buSzPts val="1400"/>
              <a:buNone/>
            </a:pPr>
            <a:r>
              <a:t/>
            </a:r>
            <a:endParaRPr sz="1100"/>
          </a:p>
        </p:txBody>
      </p:sp>
      <p:sp>
        <p:nvSpPr>
          <p:cNvPr id="479" name="Google Shape;479;p63"/>
          <p:cNvSpPr txBox="1"/>
          <p:nvPr>
            <p:ph idx="12" type="sldNum"/>
          </p:nvPr>
        </p:nvSpPr>
        <p:spPr>
          <a:xfrm>
            <a:off x="8585627" y="4801313"/>
            <a:ext cx="208800" cy="2058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sz="1100"/>
              <a:t>‹#›</a:t>
            </a:fld>
            <a:endParaRPr sz="1100"/>
          </a:p>
        </p:txBody>
      </p:sp>
      <p:sp>
        <p:nvSpPr>
          <p:cNvPr id="480" name="Google Shape;480;p63"/>
          <p:cNvSpPr/>
          <p:nvPr>
            <p:ph idx="2" type="pic"/>
          </p:nvPr>
        </p:nvSpPr>
        <p:spPr>
          <a:xfrm>
            <a:off x="5670145" y="1584229"/>
            <a:ext cx="2803200" cy="2950200"/>
          </a:xfrm>
          <a:prstGeom prst="rect">
            <a:avLst/>
          </a:prstGeom>
          <a:solidFill>
            <a:srgbClr val="3F3F3F"/>
          </a:solidFill>
          <a:ln>
            <a:noFill/>
          </a:ln>
        </p:spPr>
        <p:txBody>
          <a:bodyPr anchorCtr="0" anchor="ctr" bIns="68575" lIns="68575" spcFirstLastPara="1" rIns="68575" wrap="square" tIns="68575">
            <a:noAutofit/>
          </a:bodyPr>
          <a:lstStyle/>
          <a:p>
            <a:pPr indent="0" lvl="0" marL="0" rtl="0" algn="ctr">
              <a:spcBef>
                <a:spcPts val="800"/>
              </a:spcBef>
              <a:spcAft>
                <a:spcPts val="0"/>
              </a:spcAft>
              <a:buNone/>
            </a:pPr>
            <a:r>
              <a:rPr lang="en"/>
              <a:t> </a:t>
            </a:r>
            <a:endParaRPr/>
          </a:p>
        </p:txBody>
      </p:sp>
      <p:pic>
        <p:nvPicPr>
          <p:cNvPr id="481" name="Google Shape;481;p63"/>
          <p:cNvPicPr preferRelativeResize="0"/>
          <p:nvPr/>
        </p:nvPicPr>
        <p:blipFill>
          <a:blip r:embed="rId4">
            <a:alphaModFix/>
          </a:blip>
          <a:stretch>
            <a:fillRect/>
          </a:stretch>
        </p:blipFill>
        <p:spPr>
          <a:xfrm>
            <a:off x="5746350" y="2250350"/>
            <a:ext cx="2657777" cy="1532602"/>
          </a:xfrm>
          <a:prstGeom prst="rect">
            <a:avLst/>
          </a:prstGeom>
          <a:noFill/>
          <a:ln>
            <a:noFill/>
          </a:ln>
        </p:spPr>
      </p:pic>
      <p:sp>
        <p:nvSpPr>
          <p:cNvPr id="482" name="Google Shape;482;p63"/>
          <p:cNvSpPr txBox="1"/>
          <p:nvPr>
            <p:ph idx="1" type="body"/>
          </p:nvPr>
        </p:nvSpPr>
        <p:spPr>
          <a:xfrm>
            <a:off x="323998" y="813875"/>
            <a:ext cx="2380500" cy="5457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chemeClr val="dk1"/>
              </a:buClr>
              <a:buSzPts val="1100"/>
              <a:buNone/>
            </a:pPr>
            <a:r>
              <a:rPr lang="en" sz="1100"/>
              <a:t>Hackathons are about getting people engaged with technology. We want to recognize those taking their first steps into the world of hacking.</a:t>
            </a:r>
            <a:endParaRPr sz="1100"/>
          </a:p>
          <a:p>
            <a:pPr indent="0" lvl="0" marL="0" rtl="0" algn="l">
              <a:lnSpc>
                <a:spcPct val="90000"/>
              </a:lnSpc>
              <a:spcBef>
                <a:spcPts val="0"/>
              </a:spcBef>
              <a:spcAft>
                <a:spcPts val="0"/>
              </a:spcAft>
              <a:buClr>
                <a:schemeClr val="dk1"/>
              </a:buClr>
              <a:buSzPts val="1100"/>
              <a:buNone/>
            </a:pPr>
            <a:r>
              <a:t/>
            </a:r>
            <a:endParaRPr sz="1100"/>
          </a:p>
          <a:p>
            <a:pPr indent="0" lvl="0" marL="0" rtl="0" algn="l">
              <a:lnSpc>
                <a:spcPct val="90000"/>
              </a:lnSpc>
              <a:spcBef>
                <a:spcPts val="0"/>
              </a:spcBef>
              <a:spcAft>
                <a:spcPts val="0"/>
              </a:spcAft>
              <a:buClr>
                <a:schemeClr val="dk1"/>
              </a:buClr>
              <a:buSzPts val="1100"/>
              <a:buNone/>
            </a:pPr>
            <a:r>
              <a:rPr lang="en" sz="1100"/>
              <a:t>If 50% or more of your team is new to hacking, anything you do is </a:t>
            </a:r>
            <a:r>
              <a:rPr lang="en" sz="1100"/>
              <a:t>eligible</a:t>
            </a:r>
            <a:r>
              <a:rPr lang="en" sz="1100"/>
              <a:t> for this prize!</a:t>
            </a:r>
            <a:endParaRPr sz="1100"/>
          </a:p>
          <a:p>
            <a:pPr indent="0" lvl="0" marL="0" rtl="0" algn="l">
              <a:lnSpc>
                <a:spcPct val="90000"/>
              </a:lnSpc>
              <a:spcBef>
                <a:spcPts val="0"/>
              </a:spcBef>
              <a:spcAft>
                <a:spcPts val="0"/>
              </a:spcAft>
              <a:buClr>
                <a:schemeClr val="dk1"/>
              </a:buClr>
              <a:buSzPts val="1400"/>
              <a:buNone/>
            </a:pPr>
            <a:r>
              <a:t/>
            </a:r>
            <a:endParaRPr sz="11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6" name="Shape 486"/>
        <p:cNvGrpSpPr/>
        <p:nvPr/>
      </p:nvGrpSpPr>
      <p:grpSpPr>
        <a:xfrm>
          <a:off x="0" y="0"/>
          <a:ext cx="0" cy="0"/>
          <a:chOff x="0" y="0"/>
          <a:chExt cx="0" cy="0"/>
        </a:xfrm>
      </p:grpSpPr>
      <p:sp>
        <p:nvSpPr>
          <p:cNvPr id="487" name="Google Shape;487;p64"/>
          <p:cNvSpPr txBox="1"/>
          <p:nvPr>
            <p:ph idx="1" type="body"/>
          </p:nvPr>
        </p:nvSpPr>
        <p:spPr>
          <a:xfrm>
            <a:off x="323998" y="813875"/>
            <a:ext cx="2380500" cy="5457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chemeClr val="dk1"/>
              </a:buClr>
              <a:buSzPts val="1400"/>
              <a:buNone/>
            </a:pPr>
            <a:r>
              <a:rPr lang="en" sz="1100"/>
              <a:t>Games are arguably the most immersive form of entertainment media. Their social and cultural influence can be seen across all levels of society. </a:t>
            </a:r>
            <a:endParaRPr sz="1100"/>
          </a:p>
          <a:p>
            <a:pPr indent="0" lvl="0" marL="0" rtl="0" algn="l">
              <a:lnSpc>
                <a:spcPct val="90000"/>
              </a:lnSpc>
              <a:spcBef>
                <a:spcPts val="0"/>
              </a:spcBef>
              <a:spcAft>
                <a:spcPts val="0"/>
              </a:spcAft>
              <a:buClr>
                <a:schemeClr val="dk1"/>
              </a:buClr>
              <a:buSzPts val="1400"/>
              <a:buNone/>
            </a:pPr>
            <a:r>
              <a:t/>
            </a:r>
            <a:endParaRPr sz="1100"/>
          </a:p>
          <a:p>
            <a:pPr indent="0" lvl="0" marL="0" rtl="0" algn="l">
              <a:lnSpc>
                <a:spcPct val="90000"/>
              </a:lnSpc>
              <a:spcBef>
                <a:spcPts val="0"/>
              </a:spcBef>
              <a:spcAft>
                <a:spcPts val="0"/>
              </a:spcAft>
              <a:buClr>
                <a:schemeClr val="dk1"/>
              </a:buClr>
              <a:buSzPts val="1400"/>
              <a:buNone/>
            </a:pPr>
            <a:r>
              <a:rPr lang="en" sz="1100"/>
              <a:t>Whether it is a unique art style or complex technical gameplay, we look for games that add one’s personal flair to the art form.</a:t>
            </a:r>
            <a:endParaRPr sz="1100"/>
          </a:p>
        </p:txBody>
      </p:sp>
      <p:pic>
        <p:nvPicPr>
          <p:cNvPr id="488" name="Google Shape;488;p64"/>
          <p:cNvPicPr preferRelativeResize="0"/>
          <p:nvPr/>
        </p:nvPicPr>
        <p:blipFill rotWithShape="1">
          <a:blip r:embed="rId3">
            <a:alphaModFix/>
          </a:blip>
          <a:srcRect b="8709" l="0" r="0" t="0"/>
          <a:stretch/>
        </p:blipFill>
        <p:spPr>
          <a:xfrm>
            <a:off x="7482325" y="-28812"/>
            <a:ext cx="1661676" cy="5201123"/>
          </a:xfrm>
          <a:prstGeom prst="rect">
            <a:avLst/>
          </a:prstGeom>
          <a:noFill/>
          <a:ln>
            <a:noFill/>
          </a:ln>
        </p:spPr>
      </p:pic>
      <p:sp>
        <p:nvSpPr>
          <p:cNvPr id="489" name="Google Shape;489;p64"/>
          <p:cNvSpPr txBox="1"/>
          <p:nvPr>
            <p:ph type="title"/>
          </p:nvPr>
        </p:nvSpPr>
        <p:spPr>
          <a:xfrm>
            <a:off x="324000" y="324000"/>
            <a:ext cx="6848325" cy="3240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Clr>
                <a:schemeClr val="dk1"/>
              </a:buClr>
              <a:buSzPts val="2400"/>
              <a:buFont typeface="Arial"/>
              <a:buNone/>
            </a:pPr>
            <a:r>
              <a:rPr lang="en" sz="3600"/>
              <a:t>Best Game</a:t>
            </a:r>
            <a:endParaRPr sz="3600"/>
          </a:p>
        </p:txBody>
      </p:sp>
      <p:sp>
        <p:nvSpPr>
          <p:cNvPr id="490" name="Google Shape;490;p64"/>
          <p:cNvSpPr txBox="1"/>
          <p:nvPr>
            <p:ph idx="1" type="body"/>
          </p:nvPr>
        </p:nvSpPr>
        <p:spPr>
          <a:xfrm>
            <a:off x="2867545" y="1007929"/>
            <a:ext cx="2802600" cy="2950200"/>
          </a:xfrm>
          <a:prstGeom prst="rect">
            <a:avLst/>
          </a:prstGeom>
          <a:solidFill>
            <a:schemeClr val="lt1"/>
          </a:solidFill>
          <a:ln>
            <a:noFill/>
          </a:ln>
        </p:spPr>
        <p:txBody>
          <a:bodyPr anchorCtr="0" anchor="t" bIns="0" lIns="135000" spcFirstLastPara="1" rIns="135000" wrap="square" tIns="135000">
            <a:noAutofit/>
          </a:bodyPr>
          <a:lstStyle/>
          <a:p>
            <a:pPr indent="0" lvl="0" marL="0" rtl="0" algn="l">
              <a:spcBef>
                <a:spcPts val="0"/>
              </a:spcBef>
              <a:spcAft>
                <a:spcPts val="0"/>
              </a:spcAft>
              <a:buClr>
                <a:srgbClr val="000000"/>
              </a:buClr>
              <a:buSzPts val="1100"/>
              <a:buFont typeface="Arial"/>
              <a:buNone/>
            </a:pPr>
            <a:r>
              <a:rPr lang="en" sz="2400"/>
              <a:t>Prizes</a:t>
            </a:r>
            <a:endParaRPr sz="2400"/>
          </a:p>
          <a:p>
            <a:pPr indent="-203200" lvl="0" marL="203200" rtl="0" algn="l">
              <a:spcBef>
                <a:spcPts val="800"/>
              </a:spcBef>
              <a:spcAft>
                <a:spcPts val="0"/>
              </a:spcAft>
              <a:buSzPts val="1400"/>
              <a:buChar char="•"/>
            </a:pPr>
            <a:r>
              <a:rPr lang="en" sz="1100"/>
              <a:t>2 x MM830 Mice</a:t>
            </a:r>
            <a:endParaRPr sz="1100"/>
          </a:p>
          <a:p>
            <a:pPr indent="-184150" lvl="0" marL="203200" rtl="0" algn="l">
              <a:spcBef>
                <a:spcPts val="800"/>
              </a:spcBef>
              <a:spcAft>
                <a:spcPts val="0"/>
              </a:spcAft>
              <a:buSzPts val="1100"/>
              <a:buChar char="•"/>
            </a:pPr>
            <a:r>
              <a:rPr lang="en" sz="1100"/>
              <a:t>2 x MK730 Keyboards</a:t>
            </a:r>
            <a:endParaRPr sz="1100"/>
          </a:p>
          <a:p>
            <a:pPr indent="-184150" lvl="0" marL="203200" rtl="0" algn="l">
              <a:spcBef>
                <a:spcPts val="800"/>
              </a:spcBef>
              <a:spcAft>
                <a:spcPts val="0"/>
              </a:spcAft>
              <a:buSzPts val="1100"/>
              <a:buChar char="•"/>
            </a:pPr>
            <a:r>
              <a:rPr lang="en" sz="1100"/>
              <a:t>4 x MH703 Earbuds</a:t>
            </a:r>
            <a:endParaRPr sz="1100"/>
          </a:p>
          <a:p>
            <a:pPr indent="-114300" lvl="0" marL="203200" rtl="0" algn="l">
              <a:lnSpc>
                <a:spcPct val="90000"/>
              </a:lnSpc>
              <a:spcBef>
                <a:spcPts val="800"/>
              </a:spcBef>
              <a:spcAft>
                <a:spcPts val="0"/>
              </a:spcAft>
              <a:buClr>
                <a:srgbClr val="3F3F3F"/>
              </a:buClr>
              <a:buSzPts val="1400"/>
              <a:buNone/>
            </a:pPr>
            <a:r>
              <a:t/>
            </a:r>
            <a:endParaRPr sz="1100"/>
          </a:p>
        </p:txBody>
      </p:sp>
      <p:sp>
        <p:nvSpPr>
          <p:cNvPr id="491" name="Google Shape;491;p64"/>
          <p:cNvSpPr txBox="1"/>
          <p:nvPr>
            <p:ph idx="12" type="sldNum"/>
          </p:nvPr>
        </p:nvSpPr>
        <p:spPr>
          <a:xfrm>
            <a:off x="8585627" y="4801313"/>
            <a:ext cx="208813" cy="205743"/>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sz="1100"/>
              <a:t>‹#›</a:t>
            </a:fld>
            <a:endParaRPr sz="1100"/>
          </a:p>
        </p:txBody>
      </p:sp>
      <p:sp>
        <p:nvSpPr>
          <p:cNvPr id="492" name="Google Shape;492;p64"/>
          <p:cNvSpPr/>
          <p:nvPr>
            <p:ph idx="2" type="pic"/>
          </p:nvPr>
        </p:nvSpPr>
        <p:spPr>
          <a:xfrm>
            <a:off x="5670145" y="1584229"/>
            <a:ext cx="2803200" cy="2950200"/>
          </a:xfrm>
          <a:prstGeom prst="rect">
            <a:avLst/>
          </a:prstGeom>
          <a:solidFill>
            <a:srgbClr val="3F3F3F"/>
          </a:solidFill>
          <a:ln>
            <a:noFill/>
          </a:ln>
        </p:spPr>
        <p:txBody>
          <a:bodyPr anchorCtr="0" anchor="ctr" bIns="68575" lIns="68575" spcFirstLastPara="1" rIns="68575" wrap="square" tIns="68575">
            <a:noAutofit/>
          </a:bodyPr>
          <a:lstStyle/>
          <a:p>
            <a:pPr indent="0" lvl="0" marL="0" rtl="0" algn="ctr">
              <a:spcBef>
                <a:spcPts val="800"/>
              </a:spcBef>
              <a:spcAft>
                <a:spcPts val="0"/>
              </a:spcAft>
              <a:buNone/>
            </a:pPr>
            <a:r>
              <a:rPr lang="en"/>
              <a:t> </a:t>
            </a:r>
            <a:endParaRPr/>
          </a:p>
        </p:txBody>
      </p:sp>
      <p:pic>
        <p:nvPicPr>
          <p:cNvPr id="493" name="Google Shape;493;p64"/>
          <p:cNvPicPr preferRelativeResize="0"/>
          <p:nvPr/>
        </p:nvPicPr>
        <p:blipFill>
          <a:blip r:embed="rId4">
            <a:alphaModFix/>
          </a:blip>
          <a:stretch>
            <a:fillRect/>
          </a:stretch>
        </p:blipFill>
        <p:spPr>
          <a:xfrm>
            <a:off x="5790375" y="1772350"/>
            <a:ext cx="2562743" cy="2573954"/>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7" name="Shape 497"/>
        <p:cNvGrpSpPr/>
        <p:nvPr/>
      </p:nvGrpSpPr>
      <p:grpSpPr>
        <a:xfrm>
          <a:off x="0" y="0"/>
          <a:ext cx="0" cy="0"/>
          <a:chOff x="0" y="0"/>
          <a:chExt cx="0" cy="0"/>
        </a:xfrm>
      </p:grpSpPr>
      <p:pic>
        <p:nvPicPr>
          <p:cNvPr id="498" name="Google Shape;498;p65"/>
          <p:cNvPicPr preferRelativeResize="0"/>
          <p:nvPr/>
        </p:nvPicPr>
        <p:blipFill rotWithShape="1">
          <a:blip r:embed="rId3">
            <a:alphaModFix/>
          </a:blip>
          <a:srcRect b="8709" l="0" r="0" t="0"/>
          <a:stretch/>
        </p:blipFill>
        <p:spPr>
          <a:xfrm>
            <a:off x="7482325" y="-28812"/>
            <a:ext cx="1661676" cy="5201123"/>
          </a:xfrm>
          <a:prstGeom prst="rect">
            <a:avLst/>
          </a:prstGeom>
          <a:noFill/>
          <a:ln>
            <a:noFill/>
          </a:ln>
        </p:spPr>
      </p:pic>
      <p:sp>
        <p:nvSpPr>
          <p:cNvPr id="499" name="Google Shape;499;p65"/>
          <p:cNvSpPr txBox="1"/>
          <p:nvPr>
            <p:ph type="title"/>
          </p:nvPr>
        </p:nvSpPr>
        <p:spPr>
          <a:xfrm>
            <a:off x="324000" y="324000"/>
            <a:ext cx="6848400" cy="3240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Clr>
                <a:schemeClr val="dk1"/>
              </a:buClr>
              <a:buSzPts val="2400"/>
              <a:buFont typeface="Arial"/>
              <a:buNone/>
            </a:pPr>
            <a:r>
              <a:rPr lang="en" sz="3600"/>
              <a:t>Best Use of Social Media API</a:t>
            </a:r>
            <a:endParaRPr sz="3600"/>
          </a:p>
        </p:txBody>
      </p:sp>
      <p:sp>
        <p:nvSpPr>
          <p:cNvPr id="500" name="Google Shape;500;p65"/>
          <p:cNvSpPr txBox="1"/>
          <p:nvPr>
            <p:ph idx="1" type="body"/>
          </p:nvPr>
        </p:nvSpPr>
        <p:spPr>
          <a:xfrm>
            <a:off x="2867545" y="1007929"/>
            <a:ext cx="2802600" cy="2950200"/>
          </a:xfrm>
          <a:prstGeom prst="rect">
            <a:avLst/>
          </a:prstGeom>
          <a:solidFill>
            <a:schemeClr val="lt1"/>
          </a:solidFill>
          <a:ln>
            <a:noFill/>
          </a:ln>
        </p:spPr>
        <p:txBody>
          <a:bodyPr anchorCtr="0" anchor="t" bIns="0" lIns="135000" spcFirstLastPara="1" rIns="135000" wrap="square" tIns="135000">
            <a:noAutofit/>
          </a:bodyPr>
          <a:lstStyle/>
          <a:p>
            <a:pPr indent="0" lvl="0" marL="0" rtl="0" algn="l">
              <a:lnSpc>
                <a:spcPct val="90000"/>
              </a:lnSpc>
              <a:spcBef>
                <a:spcPts val="0"/>
              </a:spcBef>
              <a:spcAft>
                <a:spcPts val="0"/>
              </a:spcAft>
              <a:buClr>
                <a:srgbClr val="3F3F3F"/>
              </a:buClr>
              <a:buSzPts val="2400"/>
              <a:buNone/>
            </a:pPr>
            <a:r>
              <a:rPr lang="en" sz="2400"/>
              <a:t>Some Examples</a:t>
            </a:r>
            <a:endParaRPr sz="1100"/>
          </a:p>
          <a:p>
            <a:pPr indent="-203200" lvl="0" marL="203200" rtl="0" algn="l">
              <a:spcBef>
                <a:spcPts val="0"/>
              </a:spcBef>
              <a:spcAft>
                <a:spcPts val="0"/>
              </a:spcAft>
              <a:buSzPts val="1400"/>
              <a:buChar char="•"/>
            </a:pPr>
            <a:r>
              <a:rPr lang="en" sz="1100"/>
              <a:t>using Facebook profiles to create user profiles on your application</a:t>
            </a:r>
            <a:endParaRPr sz="1100"/>
          </a:p>
          <a:p>
            <a:pPr indent="-203200" lvl="0" marL="203200" rtl="0" algn="l">
              <a:spcBef>
                <a:spcPts val="0"/>
              </a:spcBef>
              <a:spcAft>
                <a:spcPts val="0"/>
              </a:spcAft>
              <a:buSzPts val="1400"/>
              <a:buChar char="•"/>
            </a:pPr>
            <a:r>
              <a:rPr lang="en" sz="1100"/>
              <a:t>using data from Twitter to graph the hottest trending topics</a:t>
            </a:r>
            <a:endParaRPr sz="1100"/>
          </a:p>
          <a:p>
            <a:pPr indent="-203200" lvl="0" marL="203200" rtl="0" algn="l">
              <a:spcBef>
                <a:spcPts val="0"/>
              </a:spcBef>
              <a:spcAft>
                <a:spcPts val="0"/>
              </a:spcAft>
              <a:buSzPts val="1400"/>
              <a:buChar char="•"/>
            </a:pPr>
            <a:r>
              <a:rPr lang="en" sz="1100"/>
              <a:t>using data from Instagram to find popular places/brands filtered by category (hottest trending Steakhouse, hottest trending sneaker brand, etc)</a:t>
            </a:r>
            <a:endParaRPr sz="1100"/>
          </a:p>
          <a:p>
            <a:pPr indent="0" lvl="0" marL="0" rtl="0" algn="l">
              <a:spcBef>
                <a:spcPts val="0"/>
              </a:spcBef>
              <a:spcAft>
                <a:spcPts val="0"/>
              </a:spcAft>
              <a:buClr>
                <a:srgbClr val="3F3F3F"/>
              </a:buClr>
              <a:buSzPts val="2400"/>
              <a:buFont typeface="Arial"/>
              <a:buNone/>
            </a:pPr>
            <a:r>
              <a:rPr lang="en" sz="2400"/>
              <a:t>Prize</a:t>
            </a:r>
            <a:endParaRPr sz="1100"/>
          </a:p>
          <a:p>
            <a:pPr indent="-203200" lvl="0" marL="203200" rtl="0" algn="l">
              <a:spcBef>
                <a:spcPts val="800"/>
              </a:spcBef>
              <a:spcAft>
                <a:spcPts val="0"/>
              </a:spcAft>
              <a:buSzPts val="1400"/>
              <a:buChar char="•"/>
            </a:pPr>
            <a:r>
              <a:rPr lang="en" sz="1100"/>
              <a:t>4 x LUXCOMS RGB Gaming Mouse Pads</a:t>
            </a:r>
            <a:endParaRPr sz="1100"/>
          </a:p>
        </p:txBody>
      </p:sp>
      <p:sp>
        <p:nvSpPr>
          <p:cNvPr id="501" name="Google Shape;501;p65"/>
          <p:cNvSpPr txBox="1"/>
          <p:nvPr>
            <p:ph idx="12" type="sldNum"/>
          </p:nvPr>
        </p:nvSpPr>
        <p:spPr>
          <a:xfrm>
            <a:off x="8585627" y="4801313"/>
            <a:ext cx="208800" cy="2058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sz="1100"/>
              <a:t>‹#›</a:t>
            </a:fld>
            <a:endParaRPr sz="1100"/>
          </a:p>
        </p:txBody>
      </p:sp>
      <p:sp>
        <p:nvSpPr>
          <p:cNvPr id="502" name="Google Shape;502;p65"/>
          <p:cNvSpPr/>
          <p:nvPr>
            <p:ph idx="2" type="pic"/>
          </p:nvPr>
        </p:nvSpPr>
        <p:spPr>
          <a:xfrm>
            <a:off x="5670145" y="1584229"/>
            <a:ext cx="2803200" cy="2950200"/>
          </a:xfrm>
          <a:prstGeom prst="rect">
            <a:avLst/>
          </a:prstGeom>
          <a:solidFill>
            <a:srgbClr val="3F3F3F"/>
          </a:solidFill>
          <a:ln>
            <a:noFill/>
          </a:ln>
        </p:spPr>
        <p:txBody>
          <a:bodyPr anchorCtr="0" anchor="ctr" bIns="68575" lIns="68575" spcFirstLastPara="1" rIns="68575" wrap="square" tIns="68575">
            <a:noAutofit/>
          </a:bodyPr>
          <a:lstStyle/>
          <a:p>
            <a:pPr indent="0" lvl="0" marL="0" rtl="0" algn="ctr">
              <a:spcBef>
                <a:spcPts val="800"/>
              </a:spcBef>
              <a:spcAft>
                <a:spcPts val="0"/>
              </a:spcAft>
              <a:buNone/>
            </a:pPr>
            <a:r>
              <a:rPr lang="en"/>
              <a:t> </a:t>
            </a:r>
            <a:endParaRPr/>
          </a:p>
        </p:txBody>
      </p:sp>
      <p:pic>
        <p:nvPicPr>
          <p:cNvPr id="503" name="Google Shape;503;p65"/>
          <p:cNvPicPr preferRelativeResize="0"/>
          <p:nvPr/>
        </p:nvPicPr>
        <p:blipFill>
          <a:blip r:embed="rId4">
            <a:alphaModFix/>
          </a:blip>
          <a:stretch>
            <a:fillRect/>
          </a:stretch>
        </p:blipFill>
        <p:spPr>
          <a:xfrm>
            <a:off x="5715374" y="2573550"/>
            <a:ext cx="2691601" cy="921825"/>
          </a:xfrm>
          <a:prstGeom prst="rect">
            <a:avLst/>
          </a:prstGeom>
          <a:noFill/>
          <a:ln>
            <a:noFill/>
          </a:ln>
        </p:spPr>
      </p:pic>
      <p:sp>
        <p:nvSpPr>
          <p:cNvPr id="504" name="Google Shape;504;p65"/>
          <p:cNvSpPr txBox="1"/>
          <p:nvPr>
            <p:ph idx="1" type="body"/>
          </p:nvPr>
        </p:nvSpPr>
        <p:spPr>
          <a:xfrm>
            <a:off x="323998" y="813875"/>
            <a:ext cx="2380500" cy="5457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chemeClr val="dk1"/>
              </a:buClr>
              <a:buSzPts val="1100"/>
              <a:buNone/>
            </a:pPr>
            <a:r>
              <a:rPr lang="en" sz="1100"/>
              <a:t>Social media plays a huge role in our daily lives. It allows us to connect with one another, tell stories, or market and sell products.</a:t>
            </a:r>
            <a:endParaRPr sz="1100"/>
          </a:p>
          <a:p>
            <a:pPr indent="0" lvl="0" marL="0" rtl="0" algn="l">
              <a:lnSpc>
                <a:spcPct val="90000"/>
              </a:lnSpc>
              <a:spcBef>
                <a:spcPts val="0"/>
              </a:spcBef>
              <a:spcAft>
                <a:spcPts val="0"/>
              </a:spcAft>
              <a:buClr>
                <a:schemeClr val="dk1"/>
              </a:buClr>
              <a:buSzPts val="1100"/>
              <a:buNone/>
            </a:pPr>
            <a:r>
              <a:t/>
            </a:r>
            <a:endParaRPr sz="1100"/>
          </a:p>
          <a:p>
            <a:pPr indent="0" lvl="0" marL="0" rtl="0" algn="l">
              <a:lnSpc>
                <a:spcPct val="90000"/>
              </a:lnSpc>
              <a:spcBef>
                <a:spcPts val="0"/>
              </a:spcBef>
              <a:spcAft>
                <a:spcPts val="0"/>
              </a:spcAft>
              <a:buClr>
                <a:schemeClr val="dk1"/>
              </a:buClr>
              <a:buSzPts val="1100"/>
              <a:buNone/>
            </a:pPr>
            <a:r>
              <a:rPr lang="en" sz="1100"/>
              <a:t>How can you use a Social Media API (Facebook, Twitter, Instagram, LinkedIn) in the most creative way possible?</a:t>
            </a:r>
            <a:endParaRPr sz="1100"/>
          </a:p>
          <a:p>
            <a:pPr indent="0" lvl="0" marL="0" rtl="0" algn="l">
              <a:lnSpc>
                <a:spcPct val="90000"/>
              </a:lnSpc>
              <a:spcBef>
                <a:spcPts val="0"/>
              </a:spcBef>
              <a:spcAft>
                <a:spcPts val="0"/>
              </a:spcAft>
              <a:buClr>
                <a:schemeClr val="dk1"/>
              </a:buClr>
              <a:buSzPts val="1400"/>
              <a:buNone/>
            </a:pPr>
            <a:r>
              <a:t/>
            </a:r>
            <a:endParaRPr sz="11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6" name="Shape 246"/>
        <p:cNvGrpSpPr/>
        <p:nvPr/>
      </p:nvGrpSpPr>
      <p:grpSpPr>
        <a:xfrm>
          <a:off x="0" y="0"/>
          <a:ext cx="0" cy="0"/>
          <a:chOff x="0" y="0"/>
          <a:chExt cx="0" cy="0"/>
        </a:xfrm>
      </p:grpSpPr>
      <p:pic>
        <p:nvPicPr>
          <p:cNvPr id="247" name="Google Shape;247;p39"/>
          <p:cNvPicPr preferRelativeResize="0"/>
          <p:nvPr/>
        </p:nvPicPr>
        <p:blipFill rotWithShape="1">
          <a:blip r:embed="rId3">
            <a:alphaModFix/>
          </a:blip>
          <a:srcRect b="1931" l="0" r="0" t="0"/>
          <a:stretch/>
        </p:blipFill>
        <p:spPr>
          <a:xfrm>
            <a:off x="43300" y="49725"/>
            <a:ext cx="4921501" cy="5043999"/>
          </a:xfrm>
          <a:prstGeom prst="rect">
            <a:avLst/>
          </a:prstGeom>
          <a:noFill/>
          <a:ln>
            <a:noFill/>
          </a:ln>
        </p:spPr>
      </p:pic>
      <p:pic>
        <p:nvPicPr>
          <p:cNvPr id="248" name="Google Shape;248;p39"/>
          <p:cNvPicPr preferRelativeResize="0"/>
          <p:nvPr/>
        </p:nvPicPr>
        <p:blipFill>
          <a:blip r:embed="rId4">
            <a:alphaModFix/>
          </a:blip>
          <a:stretch>
            <a:fillRect/>
          </a:stretch>
        </p:blipFill>
        <p:spPr>
          <a:xfrm>
            <a:off x="1660775" y="49725"/>
            <a:ext cx="4982248" cy="4752076"/>
          </a:xfrm>
          <a:prstGeom prst="rect">
            <a:avLst/>
          </a:prstGeom>
          <a:noFill/>
          <a:ln>
            <a:noFill/>
          </a:ln>
        </p:spPr>
      </p:pic>
      <p:sp>
        <p:nvSpPr>
          <p:cNvPr id="249" name="Google Shape;249;p39"/>
          <p:cNvSpPr txBox="1"/>
          <p:nvPr>
            <p:ph idx="4294967295" type="sldNum"/>
          </p:nvPr>
        </p:nvSpPr>
        <p:spPr>
          <a:xfrm>
            <a:off x="8935641" y="4801791"/>
            <a:ext cx="208359" cy="204787"/>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sz="1100"/>
              <a:t>‹#›</a:t>
            </a:fld>
            <a:endParaRPr sz="1100"/>
          </a:p>
        </p:txBody>
      </p:sp>
      <p:pic>
        <p:nvPicPr>
          <p:cNvPr id="250" name="Google Shape;250;p39"/>
          <p:cNvPicPr preferRelativeResize="0"/>
          <p:nvPr/>
        </p:nvPicPr>
        <p:blipFill rotWithShape="1">
          <a:blip r:embed="rId5">
            <a:alphaModFix/>
          </a:blip>
          <a:srcRect b="0" l="0" r="16443" t="0"/>
          <a:stretch/>
        </p:blipFill>
        <p:spPr>
          <a:xfrm>
            <a:off x="3304425" y="49775"/>
            <a:ext cx="4112176" cy="3770224"/>
          </a:xfrm>
          <a:prstGeom prst="rect">
            <a:avLst/>
          </a:prstGeom>
          <a:noFill/>
          <a:ln>
            <a:noFill/>
          </a:ln>
        </p:spPr>
      </p:pic>
      <p:pic>
        <p:nvPicPr>
          <p:cNvPr id="251" name="Google Shape;251;p39"/>
          <p:cNvPicPr preferRelativeResize="0"/>
          <p:nvPr/>
        </p:nvPicPr>
        <p:blipFill>
          <a:blip r:embed="rId6">
            <a:alphaModFix/>
          </a:blip>
          <a:stretch>
            <a:fillRect/>
          </a:stretch>
        </p:blipFill>
        <p:spPr>
          <a:xfrm rot="-554928">
            <a:off x="293954" y="739137"/>
            <a:ext cx="6958644" cy="3421526"/>
          </a:xfrm>
          <a:prstGeom prst="rect">
            <a:avLst/>
          </a:prstGeom>
          <a:noFill/>
          <a:ln>
            <a:noFill/>
          </a:ln>
          <a:effectLst>
            <a:outerShdw blurRad="600075" rotWithShape="0" algn="bl" dir="2820000" dist="352425">
              <a:srgbClr val="000000">
                <a:alpha val="50000"/>
              </a:srgbClr>
            </a:outerShdw>
          </a:effectLst>
        </p:spPr>
      </p:pic>
      <p:pic>
        <p:nvPicPr>
          <p:cNvPr id="252" name="Google Shape;252;p39"/>
          <p:cNvPicPr preferRelativeResize="0"/>
          <p:nvPr/>
        </p:nvPicPr>
        <p:blipFill rotWithShape="1">
          <a:blip r:embed="rId7">
            <a:alphaModFix/>
          </a:blip>
          <a:srcRect b="8709" l="0" r="0" t="0"/>
          <a:stretch/>
        </p:blipFill>
        <p:spPr>
          <a:xfrm>
            <a:off x="7482325" y="-28812"/>
            <a:ext cx="1661676" cy="5201123"/>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7"/>
                                        </p:tgtEl>
                                        <p:attrNameLst>
                                          <p:attrName>style.visibility</p:attrName>
                                        </p:attrNameLst>
                                      </p:cBhvr>
                                      <p:to>
                                        <p:strVal val="visible"/>
                                      </p:to>
                                    </p:set>
                                    <p:animEffect filter="fade" transition="in">
                                      <p:cBhvr>
                                        <p:cTn dur="1000"/>
                                        <p:tgtEl>
                                          <p:spTgt spid="24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8"/>
                                        </p:tgtEl>
                                        <p:attrNameLst>
                                          <p:attrName>style.visibility</p:attrName>
                                        </p:attrNameLst>
                                      </p:cBhvr>
                                      <p:to>
                                        <p:strVal val="visible"/>
                                      </p:to>
                                    </p:set>
                                    <p:animEffect filter="fade" transition="in">
                                      <p:cBhvr>
                                        <p:cTn dur="1000"/>
                                        <p:tgtEl>
                                          <p:spTgt spid="24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0"/>
                                        </p:tgtEl>
                                        <p:attrNameLst>
                                          <p:attrName>style.visibility</p:attrName>
                                        </p:attrNameLst>
                                      </p:cBhvr>
                                      <p:to>
                                        <p:strVal val="visible"/>
                                      </p:to>
                                    </p:set>
                                    <p:animEffect filter="fade" transition="in">
                                      <p:cBhvr>
                                        <p:cTn dur="1000"/>
                                        <p:tgtEl>
                                          <p:spTgt spid="25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1"/>
                                        </p:tgtEl>
                                        <p:attrNameLst>
                                          <p:attrName>style.visibility</p:attrName>
                                        </p:attrNameLst>
                                      </p:cBhvr>
                                      <p:to>
                                        <p:strVal val="visible"/>
                                      </p:to>
                                    </p:set>
                                    <p:animEffect filter="fade" transition="in">
                                      <p:cBhvr>
                                        <p:cTn dur="1000"/>
                                        <p:tgtEl>
                                          <p:spTgt spid="25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8" name="Shape 508"/>
        <p:cNvGrpSpPr/>
        <p:nvPr/>
      </p:nvGrpSpPr>
      <p:grpSpPr>
        <a:xfrm>
          <a:off x="0" y="0"/>
          <a:ext cx="0" cy="0"/>
          <a:chOff x="0" y="0"/>
          <a:chExt cx="0" cy="0"/>
        </a:xfrm>
      </p:grpSpPr>
      <p:pic>
        <p:nvPicPr>
          <p:cNvPr id="509" name="Google Shape;509;p66"/>
          <p:cNvPicPr preferRelativeResize="0"/>
          <p:nvPr/>
        </p:nvPicPr>
        <p:blipFill rotWithShape="1">
          <a:blip r:embed="rId3">
            <a:alphaModFix/>
          </a:blip>
          <a:srcRect b="0" l="79" r="79" t="0"/>
          <a:stretch/>
        </p:blipFill>
        <p:spPr>
          <a:xfrm>
            <a:off x="0" y="0"/>
            <a:ext cx="9167354" cy="5143499"/>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3" name="Shape 513"/>
        <p:cNvGrpSpPr/>
        <p:nvPr/>
      </p:nvGrpSpPr>
      <p:grpSpPr>
        <a:xfrm>
          <a:off x="0" y="0"/>
          <a:ext cx="0" cy="0"/>
          <a:chOff x="0" y="0"/>
          <a:chExt cx="0" cy="0"/>
        </a:xfrm>
      </p:grpSpPr>
      <p:pic>
        <p:nvPicPr>
          <p:cNvPr id="514" name="Google Shape;514;p67"/>
          <p:cNvPicPr preferRelativeResize="0"/>
          <p:nvPr/>
        </p:nvPicPr>
        <p:blipFill>
          <a:blip r:embed="rId3">
            <a:alphaModFix/>
          </a:blip>
          <a:stretch>
            <a:fillRect/>
          </a:stretch>
        </p:blipFill>
        <p:spPr>
          <a:xfrm>
            <a:off x="0" y="0"/>
            <a:ext cx="9177158" cy="5143501"/>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8" name="Shape 518"/>
        <p:cNvGrpSpPr/>
        <p:nvPr/>
      </p:nvGrpSpPr>
      <p:grpSpPr>
        <a:xfrm>
          <a:off x="0" y="0"/>
          <a:ext cx="0" cy="0"/>
          <a:chOff x="0" y="0"/>
          <a:chExt cx="0" cy="0"/>
        </a:xfrm>
      </p:grpSpPr>
      <p:pic>
        <p:nvPicPr>
          <p:cNvPr id="519" name="Google Shape;519;p68"/>
          <p:cNvPicPr preferRelativeResize="0"/>
          <p:nvPr/>
        </p:nvPicPr>
        <p:blipFill>
          <a:blip r:embed="rId3">
            <a:alphaModFix/>
          </a:blip>
          <a:stretch>
            <a:fillRect/>
          </a:stretch>
        </p:blipFill>
        <p:spPr>
          <a:xfrm>
            <a:off x="0" y="4175"/>
            <a:ext cx="9158869" cy="5143499"/>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3" name="Shape 523"/>
        <p:cNvGrpSpPr/>
        <p:nvPr/>
      </p:nvGrpSpPr>
      <p:grpSpPr>
        <a:xfrm>
          <a:off x="0" y="0"/>
          <a:ext cx="0" cy="0"/>
          <a:chOff x="0" y="0"/>
          <a:chExt cx="0" cy="0"/>
        </a:xfrm>
      </p:grpSpPr>
      <p:pic>
        <p:nvPicPr>
          <p:cNvPr id="524" name="Google Shape;524;p69"/>
          <p:cNvPicPr preferRelativeResize="0"/>
          <p:nvPr/>
        </p:nvPicPr>
        <p:blipFill>
          <a:blip r:embed="rId3">
            <a:alphaModFix/>
          </a:blip>
          <a:stretch>
            <a:fillRect/>
          </a:stretch>
        </p:blipFill>
        <p:spPr>
          <a:xfrm>
            <a:off x="0" y="0"/>
            <a:ext cx="9152067" cy="51435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8" name="Shape 528"/>
        <p:cNvGrpSpPr/>
        <p:nvPr/>
      </p:nvGrpSpPr>
      <p:grpSpPr>
        <a:xfrm>
          <a:off x="0" y="0"/>
          <a:ext cx="0" cy="0"/>
          <a:chOff x="0" y="0"/>
          <a:chExt cx="0" cy="0"/>
        </a:xfrm>
      </p:grpSpPr>
      <p:pic>
        <p:nvPicPr>
          <p:cNvPr id="529" name="Google Shape;529;p70"/>
          <p:cNvPicPr preferRelativeResize="0"/>
          <p:nvPr/>
        </p:nvPicPr>
        <p:blipFill>
          <a:blip r:embed="rId3">
            <a:alphaModFix/>
          </a:blip>
          <a:stretch>
            <a:fillRect/>
          </a:stretch>
        </p:blipFill>
        <p:spPr>
          <a:xfrm>
            <a:off x="0" y="0"/>
            <a:ext cx="9144000" cy="51509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3" name="Shape 533"/>
        <p:cNvGrpSpPr/>
        <p:nvPr/>
      </p:nvGrpSpPr>
      <p:grpSpPr>
        <a:xfrm>
          <a:off x="0" y="0"/>
          <a:ext cx="0" cy="0"/>
          <a:chOff x="0" y="0"/>
          <a:chExt cx="0" cy="0"/>
        </a:xfrm>
      </p:grpSpPr>
      <p:pic>
        <p:nvPicPr>
          <p:cNvPr id="534" name="Google Shape;534;p71"/>
          <p:cNvPicPr preferRelativeResize="0"/>
          <p:nvPr/>
        </p:nvPicPr>
        <p:blipFill>
          <a:blip r:embed="rId3">
            <a:alphaModFix/>
          </a:blip>
          <a:stretch>
            <a:fillRect/>
          </a:stretch>
        </p:blipFill>
        <p:spPr>
          <a:xfrm>
            <a:off x="0" y="0"/>
            <a:ext cx="9144000" cy="5137773"/>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538" name="Shape 538"/>
        <p:cNvGrpSpPr/>
        <p:nvPr/>
      </p:nvGrpSpPr>
      <p:grpSpPr>
        <a:xfrm>
          <a:off x="0" y="0"/>
          <a:ext cx="0" cy="0"/>
          <a:chOff x="0" y="0"/>
          <a:chExt cx="0" cy="0"/>
        </a:xfrm>
      </p:grpSpPr>
      <p:sp>
        <p:nvSpPr>
          <p:cNvPr id="539" name="Google Shape;539;p72"/>
          <p:cNvSpPr/>
          <p:nvPr/>
        </p:nvSpPr>
        <p:spPr>
          <a:xfrm>
            <a:off x="0" y="0"/>
            <a:ext cx="9144000" cy="5143500"/>
          </a:xfrm>
          <a:prstGeom prst="rect">
            <a:avLst/>
          </a:prstGeom>
          <a:solidFill>
            <a:srgbClr val="3E3E3E"/>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Times New Roman"/>
              <a:ea typeface="Times New Roman"/>
              <a:cs typeface="Times New Roman"/>
              <a:sym typeface="Times New Roman"/>
            </a:endParaRPr>
          </a:p>
        </p:txBody>
      </p:sp>
      <p:pic>
        <p:nvPicPr>
          <p:cNvPr descr="A view of a snow covered mountain&#10;&#10;Description generated with very high confidence" id="540" name="Google Shape;540;p72"/>
          <p:cNvPicPr preferRelativeResize="0"/>
          <p:nvPr/>
        </p:nvPicPr>
        <p:blipFill rotWithShape="1">
          <a:blip r:embed="rId3">
            <a:alphaModFix amt="25000"/>
          </a:blip>
          <a:srcRect b="0" l="0" r="0" t="0"/>
          <a:stretch/>
        </p:blipFill>
        <p:spPr>
          <a:xfrm>
            <a:off x="0" y="0"/>
            <a:ext cx="9144000" cy="5143500"/>
          </a:xfrm>
          <a:prstGeom prst="rect">
            <a:avLst/>
          </a:prstGeom>
          <a:noFill/>
          <a:ln>
            <a:noFill/>
          </a:ln>
        </p:spPr>
      </p:pic>
      <p:sp>
        <p:nvSpPr>
          <p:cNvPr id="541" name="Google Shape;541;p72"/>
          <p:cNvSpPr txBox="1"/>
          <p:nvPr>
            <p:ph type="ctrTitle"/>
          </p:nvPr>
        </p:nvSpPr>
        <p:spPr>
          <a:xfrm>
            <a:off x="628650" y="609525"/>
            <a:ext cx="5781900" cy="3168300"/>
          </a:xfrm>
          <a:prstGeom prst="rect">
            <a:avLst/>
          </a:prstGeom>
          <a:noFill/>
          <a:ln>
            <a:noFill/>
          </a:ln>
        </p:spPr>
        <p:txBody>
          <a:bodyPr anchorCtr="0" anchor="b" bIns="34275" lIns="68575" spcFirstLastPara="1" rIns="68575" wrap="square" tIns="34275">
            <a:noAutofit/>
          </a:bodyPr>
          <a:lstStyle/>
          <a:p>
            <a:pPr indent="0" lvl="0" marL="0" rtl="0" algn="l">
              <a:lnSpc>
                <a:spcPct val="90000"/>
              </a:lnSpc>
              <a:spcBef>
                <a:spcPts val="0"/>
              </a:spcBef>
              <a:spcAft>
                <a:spcPts val="0"/>
              </a:spcAft>
              <a:buClr>
                <a:srgbClr val="FFFFFF"/>
              </a:buClr>
              <a:buSzPts val="4500"/>
              <a:buFont typeface="Arial"/>
              <a:buNone/>
            </a:pPr>
            <a:r>
              <a:rPr lang="en" sz="4800">
                <a:solidFill>
                  <a:srgbClr val="FFFFFF"/>
                </a:solidFill>
              </a:rPr>
              <a:t>MLH Information</a:t>
            </a:r>
            <a:endParaRPr sz="4800"/>
          </a:p>
        </p:txBody>
      </p:sp>
      <p:sp>
        <p:nvSpPr>
          <p:cNvPr id="542" name="Google Shape;542;p72"/>
          <p:cNvSpPr txBox="1"/>
          <p:nvPr>
            <p:ph idx="1" type="subTitle"/>
          </p:nvPr>
        </p:nvSpPr>
        <p:spPr>
          <a:xfrm>
            <a:off x="628649" y="4049875"/>
            <a:ext cx="3943200" cy="484200"/>
          </a:xfrm>
          <a:prstGeom prst="rect">
            <a:avLst/>
          </a:prstGeom>
          <a:solidFill>
            <a:schemeClr val="dk1"/>
          </a:solid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lt1"/>
              </a:buClr>
              <a:buSzPts val="1500"/>
              <a:buNone/>
            </a:pPr>
            <a:r>
              <a:rPr lang="en" sz="1500">
                <a:solidFill>
                  <a:srgbClr val="FFFFFF"/>
                </a:solidFill>
              </a:rPr>
              <a:t>Major League Hacking Presentation</a:t>
            </a:r>
            <a:endParaRPr sz="1500">
              <a:solidFill>
                <a:srgbClr val="FFFFFF"/>
              </a:solidFill>
              <a:latin typeface="Times New Roman"/>
              <a:ea typeface="Times New Roman"/>
              <a:cs typeface="Times New Roman"/>
              <a:sym typeface="Times New Roman"/>
            </a:endParaRPr>
          </a:p>
        </p:txBody>
      </p:sp>
      <p:cxnSp>
        <p:nvCxnSpPr>
          <p:cNvPr id="543" name="Google Shape;543;p72"/>
          <p:cNvCxnSpPr/>
          <p:nvPr/>
        </p:nvCxnSpPr>
        <p:spPr>
          <a:xfrm>
            <a:off x="713867" y="3905677"/>
            <a:ext cx="3858000" cy="0"/>
          </a:xfrm>
          <a:prstGeom prst="straightConnector1">
            <a:avLst/>
          </a:prstGeom>
          <a:noFill/>
          <a:ln cap="flat" cmpd="sng" w="12700">
            <a:solidFill>
              <a:srgbClr val="FFFFFF"/>
            </a:solidFill>
            <a:prstDash val="solid"/>
            <a:miter lim="800000"/>
            <a:headEnd len="sm" w="sm" type="none"/>
            <a:tailEnd len="sm" w="sm" type="none"/>
          </a:ln>
        </p:spPr>
      </p:cxnSp>
      <p:sp>
        <p:nvSpPr>
          <p:cNvPr id="544" name="Google Shape;544;p72"/>
          <p:cNvSpPr/>
          <p:nvPr>
            <p:ph idx="12" type="sldNum"/>
          </p:nvPr>
        </p:nvSpPr>
        <p:spPr>
          <a:xfrm>
            <a:off x="8177733" y="4573821"/>
            <a:ext cx="411600" cy="411600"/>
          </a:xfrm>
          <a:prstGeom prst="ellipse">
            <a:avLst/>
          </a:prstGeom>
          <a:solidFill>
            <a:srgbClr val="595959">
              <a:alpha val="89800"/>
            </a:srgbClr>
          </a:solidFill>
          <a:ln>
            <a:noFill/>
          </a:ln>
        </p:spPr>
        <p:txBody>
          <a:bodyPr anchorCtr="0" anchor="ctr" bIns="34275" lIns="68575" spcFirstLastPara="1" rIns="68575" wrap="square" tIns="34275">
            <a:noAutofit/>
          </a:bodyPr>
          <a:lstStyle/>
          <a:p>
            <a:pPr indent="0" lvl="0" marL="0" rtl="0" algn="ctr">
              <a:spcBef>
                <a:spcPts val="0"/>
              </a:spcBef>
              <a:spcAft>
                <a:spcPts val="0"/>
              </a:spcAft>
              <a:buNone/>
            </a:pPr>
            <a:fld id="{00000000-1234-1234-1234-123412341234}" type="slidenum">
              <a:rPr i="0" lang="en" sz="1100">
                <a:solidFill>
                  <a:srgbClr val="FFFFFF"/>
                </a:solidFill>
                <a:latin typeface="Calibri"/>
                <a:ea typeface="Calibri"/>
                <a:cs typeface="Calibri"/>
                <a:sym typeface="Calibri"/>
              </a:rPr>
              <a:t>‹#›</a:t>
            </a:fld>
            <a:endParaRPr i="0" sz="1100">
              <a:solidFill>
                <a:srgbClr val="FFFFFF"/>
              </a:solidFill>
              <a:latin typeface="Calibri"/>
              <a:ea typeface="Calibri"/>
              <a:cs typeface="Calibri"/>
              <a:sym typeface="Calibri"/>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8" name="Shape 548"/>
        <p:cNvGrpSpPr/>
        <p:nvPr/>
      </p:nvGrpSpPr>
      <p:grpSpPr>
        <a:xfrm>
          <a:off x="0" y="0"/>
          <a:ext cx="0" cy="0"/>
          <a:chOff x="0" y="0"/>
          <a:chExt cx="0" cy="0"/>
        </a:xfrm>
      </p:grpSpPr>
      <p:pic>
        <p:nvPicPr>
          <p:cNvPr id="549" name="Google Shape;549;p73"/>
          <p:cNvPicPr preferRelativeResize="0"/>
          <p:nvPr/>
        </p:nvPicPr>
        <p:blipFill rotWithShape="1">
          <a:blip r:embed="rId3">
            <a:alphaModFix/>
          </a:blip>
          <a:srcRect b="8709" l="0" r="0" t="0"/>
          <a:stretch/>
        </p:blipFill>
        <p:spPr>
          <a:xfrm>
            <a:off x="7482325" y="-28812"/>
            <a:ext cx="1661676" cy="5201123"/>
          </a:xfrm>
          <a:prstGeom prst="rect">
            <a:avLst/>
          </a:prstGeom>
          <a:noFill/>
          <a:ln>
            <a:noFill/>
          </a:ln>
        </p:spPr>
      </p:pic>
      <p:sp>
        <p:nvSpPr>
          <p:cNvPr id="550" name="Google Shape;550;p73"/>
          <p:cNvSpPr txBox="1"/>
          <p:nvPr>
            <p:ph type="ctrTitle"/>
          </p:nvPr>
        </p:nvSpPr>
        <p:spPr>
          <a:xfrm>
            <a:off x="247225" y="1514075"/>
            <a:ext cx="6962400" cy="1604100"/>
          </a:xfrm>
          <a:prstGeom prst="rect">
            <a:avLst/>
          </a:prstGeom>
          <a:noFill/>
          <a:ln>
            <a:noFill/>
          </a:ln>
        </p:spPr>
        <p:txBody>
          <a:bodyPr anchorCtr="0" anchor="b" bIns="0" lIns="0" spcFirstLastPara="1" rIns="0" wrap="square" tIns="0">
            <a:noAutofit/>
          </a:bodyPr>
          <a:lstStyle/>
          <a:p>
            <a:pPr indent="0" lvl="0" marL="0" rtl="0" algn="ctr">
              <a:lnSpc>
                <a:spcPct val="83333"/>
              </a:lnSpc>
              <a:spcBef>
                <a:spcPts val="0"/>
              </a:spcBef>
              <a:spcAft>
                <a:spcPts val="0"/>
              </a:spcAft>
              <a:buClr>
                <a:schemeClr val="dk1"/>
              </a:buClr>
              <a:buSzPts val="4500"/>
              <a:buFont typeface="Arial"/>
              <a:buNone/>
            </a:pPr>
            <a:r>
              <a:rPr lang="en" sz="3600"/>
              <a:t>MAP HERE</a:t>
            </a:r>
            <a:endParaRPr sz="3600"/>
          </a:p>
        </p:txBody>
      </p:sp>
      <p:pic>
        <p:nvPicPr>
          <p:cNvPr id="551" name="Google Shape;551;p73"/>
          <p:cNvPicPr preferRelativeResize="0"/>
          <p:nvPr/>
        </p:nvPicPr>
        <p:blipFill>
          <a:blip r:embed="rId4">
            <a:alphaModFix/>
          </a:blip>
          <a:stretch>
            <a:fillRect/>
          </a:stretch>
        </p:blipFill>
        <p:spPr>
          <a:xfrm>
            <a:off x="49675" y="52075"/>
            <a:ext cx="7417974" cy="5040077"/>
          </a:xfrm>
          <a:prstGeom prst="rect">
            <a:avLst/>
          </a:prstGeom>
          <a:noFill/>
          <a:ln>
            <a:noFill/>
          </a:ln>
        </p:spPr>
      </p:pic>
      <p:pic>
        <p:nvPicPr>
          <p:cNvPr id="552" name="Google Shape;552;p73"/>
          <p:cNvPicPr preferRelativeResize="0"/>
          <p:nvPr/>
        </p:nvPicPr>
        <p:blipFill rotWithShape="1">
          <a:blip r:embed="rId4">
            <a:alphaModFix/>
          </a:blip>
          <a:srcRect b="61583" l="44848" r="27201" t="10465"/>
          <a:stretch/>
        </p:blipFill>
        <p:spPr>
          <a:xfrm>
            <a:off x="49675" y="51713"/>
            <a:ext cx="7417974" cy="5040077"/>
          </a:xfrm>
          <a:prstGeom prst="rect">
            <a:avLst/>
          </a:prstGeom>
          <a:noFill/>
          <a:ln>
            <a:noFill/>
          </a:ln>
        </p:spPr>
      </p:pic>
      <p:sp>
        <p:nvSpPr>
          <p:cNvPr id="553" name="Google Shape;553;p73"/>
          <p:cNvSpPr/>
          <p:nvPr/>
        </p:nvSpPr>
        <p:spPr>
          <a:xfrm>
            <a:off x="1973750" y="330175"/>
            <a:ext cx="2824900" cy="2597450"/>
          </a:xfrm>
          <a:custGeom>
            <a:rect b="b" l="l" r="r" t="t"/>
            <a:pathLst>
              <a:path extrusionOk="0" h="103898" w="112996">
                <a:moveTo>
                  <a:pt x="15849" y="42851"/>
                </a:moveTo>
                <a:lnTo>
                  <a:pt x="48720" y="0"/>
                </a:lnTo>
                <a:lnTo>
                  <a:pt x="112996" y="21425"/>
                </a:lnTo>
                <a:lnTo>
                  <a:pt x="24654" y="103898"/>
                </a:lnTo>
                <a:lnTo>
                  <a:pt x="0" y="73961"/>
                </a:lnTo>
                <a:close/>
              </a:path>
            </a:pathLst>
          </a:custGeom>
          <a:noFill/>
          <a:ln cap="flat" cmpd="sng" w="114300">
            <a:solidFill>
              <a:srgbClr val="FF0000"/>
            </a:solidFill>
            <a:prstDash val="solid"/>
            <a:round/>
            <a:headEnd len="med" w="med" type="none"/>
            <a:tailEnd len="med" w="med" type="none"/>
          </a:ln>
        </p:spPr>
      </p:sp>
      <p:pic>
        <p:nvPicPr>
          <p:cNvPr id="554" name="Google Shape;554;p73"/>
          <p:cNvPicPr preferRelativeResize="0"/>
          <p:nvPr/>
        </p:nvPicPr>
        <p:blipFill rotWithShape="1">
          <a:blip r:embed="rId5">
            <a:alphaModFix/>
          </a:blip>
          <a:srcRect b="6489" l="0" r="0" t="0"/>
          <a:stretch/>
        </p:blipFill>
        <p:spPr>
          <a:xfrm>
            <a:off x="49675" y="52075"/>
            <a:ext cx="7432650" cy="5040076"/>
          </a:xfrm>
          <a:prstGeom prst="rect">
            <a:avLst/>
          </a:prstGeom>
          <a:noFill/>
          <a:ln>
            <a:noFill/>
          </a:ln>
        </p:spPr>
      </p:pic>
      <p:sp>
        <p:nvSpPr>
          <p:cNvPr id="555" name="Google Shape;555;p73"/>
          <p:cNvSpPr txBox="1"/>
          <p:nvPr/>
        </p:nvSpPr>
        <p:spPr>
          <a:xfrm>
            <a:off x="5830225" y="559825"/>
            <a:ext cx="1379400" cy="56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400">
                <a:solidFill>
                  <a:srgbClr val="FF0000"/>
                </a:solidFill>
              </a:rPr>
              <a:t>Hacking Space</a:t>
            </a:r>
            <a:endParaRPr b="1" sz="2400">
              <a:solidFill>
                <a:srgbClr val="FF0000"/>
              </a:solidFill>
            </a:endParaRPr>
          </a:p>
        </p:txBody>
      </p:sp>
      <p:sp>
        <p:nvSpPr>
          <p:cNvPr id="556" name="Google Shape;556;p73"/>
          <p:cNvSpPr txBox="1"/>
          <p:nvPr/>
        </p:nvSpPr>
        <p:spPr>
          <a:xfrm>
            <a:off x="5830225" y="2423825"/>
            <a:ext cx="1379400" cy="56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400">
                <a:solidFill>
                  <a:srgbClr val="FF0000"/>
                </a:solidFill>
              </a:rPr>
              <a:t>Hacking Space</a:t>
            </a:r>
            <a:endParaRPr b="1" sz="2400">
              <a:solidFill>
                <a:srgbClr val="FF0000"/>
              </a:solidFill>
            </a:endParaRPr>
          </a:p>
        </p:txBody>
      </p:sp>
      <p:sp>
        <p:nvSpPr>
          <p:cNvPr id="557" name="Google Shape;557;p73"/>
          <p:cNvSpPr txBox="1"/>
          <p:nvPr/>
        </p:nvSpPr>
        <p:spPr>
          <a:xfrm>
            <a:off x="2696500" y="2986325"/>
            <a:ext cx="1379400" cy="56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400">
                <a:solidFill>
                  <a:srgbClr val="FF0000"/>
                </a:solidFill>
              </a:rPr>
              <a:t>Food</a:t>
            </a:r>
            <a:endParaRPr b="1" sz="2400">
              <a:solidFill>
                <a:srgbClr val="FF0000"/>
              </a:solidFill>
            </a:endParaRPr>
          </a:p>
        </p:txBody>
      </p:sp>
      <p:sp>
        <p:nvSpPr>
          <p:cNvPr id="558" name="Google Shape;558;p73"/>
          <p:cNvSpPr txBox="1"/>
          <p:nvPr/>
        </p:nvSpPr>
        <p:spPr>
          <a:xfrm>
            <a:off x="840150" y="2927625"/>
            <a:ext cx="1992000" cy="56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400">
                <a:solidFill>
                  <a:srgbClr val="FF0000"/>
                </a:solidFill>
              </a:rPr>
              <a:t>Sleep /</a:t>
            </a:r>
            <a:endParaRPr b="1" sz="2400">
              <a:solidFill>
                <a:srgbClr val="FF0000"/>
              </a:solidFill>
            </a:endParaRPr>
          </a:p>
          <a:p>
            <a:pPr indent="0" lvl="0" marL="0" rtl="0" algn="ctr">
              <a:spcBef>
                <a:spcPts val="0"/>
              </a:spcBef>
              <a:spcAft>
                <a:spcPts val="0"/>
              </a:spcAft>
              <a:buNone/>
            </a:pPr>
            <a:r>
              <a:rPr b="1" lang="en" sz="2400">
                <a:solidFill>
                  <a:srgbClr val="FF0000"/>
                </a:solidFill>
              </a:rPr>
              <a:t>Events</a:t>
            </a:r>
            <a:endParaRPr b="1" sz="2400">
              <a:solidFill>
                <a:srgbClr val="FF0000"/>
              </a:solidFill>
            </a:endParaRPr>
          </a:p>
        </p:txBody>
      </p:sp>
      <p:pic>
        <p:nvPicPr>
          <p:cNvPr id="559" name="Google Shape;559;p73"/>
          <p:cNvPicPr preferRelativeResize="0"/>
          <p:nvPr/>
        </p:nvPicPr>
        <p:blipFill>
          <a:blip r:embed="rId6">
            <a:alphaModFix/>
          </a:blip>
          <a:stretch>
            <a:fillRect/>
          </a:stretch>
        </p:blipFill>
        <p:spPr>
          <a:xfrm>
            <a:off x="57011" y="47775"/>
            <a:ext cx="7417978" cy="4536703"/>
          </a:xfrm>
          <a:prstGeom prst="rect">
            <a:avLst/>
          </a:prstGeom>
          <a:noFill/>
          <a:ln>
            <a:noFill/>
          </a:ln>
        </p:spPr>
      </p:pic>
      <p:sp>
        <p:nvSpPr>
          <p:cNvPr id="560" name="Google Shape;560;p73"/>
          <p:cNvSpPr txBox="1"/>
          <p:nvPr>
            <p:ph idx="1" type="subTitle"/>
          </p:nvPr>
        </p:nvSpPr>
        <p:spPr>
          <a:xfrm>
            <a:off x="5491278" y="3509929"/>
            <a:ext cx="2551200" cy="894000"/>
          </a:xfrm>
          <a:prstGeom prst="rect">
            <a:avLst/>
          </a:prstGeom>
          <a:solidFill>
            <a:schemeClr val="dk1"/>
          </a:solidFill>
          <a:ln>
            <a:noFill/>
          </a:ln>
        </p:spPr>
        <p:txBody>
          <a:bodyPr anchorCtr="0" anchor="ctr" bIns="0" lIns="189000" spcFirstLastPara="1" rIns="0" wrap="square" tIns="0">
            <a:noAutofit/>
          </a:bodyPr>
          <a:lstStyle/>
          <a:p>
            <a:pPr indent="0" lvl="0" marL="0" rtl="0" algn="l">
              <a:lnSpc>
                <a:spcPct val="100000"/>
              </a:lnSpc>
              <a:spcBef>
                <a:spcPts val="0"/>
              </a:spcBef>
              <a:spcAft>
                <a:spcPts val="0"/>
              </a:spcAft>
              <a:buClr>
                <a:schemeClr val="lt1"/>
              </a:buClr>
              <a:buSzPts val="1400"/>
              <a:buNone/>
            </a:pPr>
            <a:r>
              <a:rPr lang="en" sz="2400"/>
              <a:t>Event Space</a:t>
            </a:r>
            <a:endParaRPr sz="1200"/>
          </a:p>
        </p:txBody>
      </p:sp>
      <p:sp>
        <p:nvSpPr>
          <p:cNvPr id="561" name="Google Shape;561;p73"/>
          <p:cNvSpPr txBox="1"/>
          <p:nvPr/>
        </p:nvSpPr>
        <p:spPr>
          <a:xfrm>
            <a:off x="5874250" y="2693325"/>
            <a:ext cx="1379400" cy="56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400">
                <a:solidFill>
                  <a:srgbClr val="FF0000"/>
                </a:solidFill>
              </a:rPr>
              <a:t>Hacking Space</a:t>
            </a:r>
            <a:endParaRPr b="1" sz="2400">
              <a:solidFill>
                <a:srgbClr val="FF0000"/>
              </a:solidFill>
            </a:endParaRPr>
          </a:p>
        </p:txBody>
      </p:sp>
      <p:sp>
        <p:nvSpPr>
          <p:cNvPr id="562" name="Google Shape;562;p73"/>
          <p:cNvSpPr txBox="1"/>
          <p:nvPr/>
        </p:nvSpPr>
        <p:spPr>
          <a:xfrm>
            <a:off x="3111050" y="2489650"/>
            <a:ext cx="1812300" cy="56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400">
                <a:solidFill>
                  <a:srgbClr val="FF0000"/>
                </a:solidFill>
              </a:rPr>
              <a:t>Closing Ceremony</a:t>
            </a:r>
            <a:endParaRPr b="1" sz="2400">
              <a:solidFill>
                <a:srgbClr val="FF0000"/>
              </a:solidFill>
            </a:endParaRPr>
          </a:p>
        </p:txBody>
      </p:sp>
      <p:sp>
        <p:nvSpPr>
          <p:cNvPr id="563" name="Google Shape;563;p73"/>
          <p:cNvSpPr txBox="1"/>
          <p:nvPr/>
        </p:nvSpPr>
        <p:spPr>
          <a:xfrm>
            <a:off x="303825" y="2780850"/>
            <a:ext cx="1812300" cy="56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400">
                <a:solidFill>
                  <a:srgbClr val="FF0000"/>
                </a:solidFill>
              </a:rPr>
              <a:t>Smash Tourney</a:t>
            </a:r>
            <a:endParaRPr b="1" sz="2400">
              <a:solidFill>
                <a:srgbClr val="FF0000"/>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2"/>
                                        </p:tgtEl>
                                        <p:attrNameLst>
                                          <p:attrName>style.visibility</p:attrName>
                                        </p:attrNameLst>
                                      </p:cBhvr>
                                      <p:to>
                                        <p:strVal val="visible"/>
                                      </p:to>
                                    </p:set>
                                    <p:animEffect filter="fade" transition="in">
                                      <p:cBhvr>
                                        <p:cTn dur="1000"/>
                                        <p:tgtEl>
                                          <p:spTgt spid="55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3"/>
                                        </p:tgtEl>
                                        <p:attrNameLst>
                                          <p:attrName>style.visibility</p:attrName>
                                        </p:attrNameLst>
                                      </p:cBhvr>
                                      <p:to>
                                        <p:strVal val="visible"/>
                                      </p:to>
                                    </p:set>
                                    <p:animEffect filter="fade" transition="in">
                                      <p:cBhvr>
                                        <p:cTn dur="1000"/>
                                        <p:tgtEl>
                                          <p:spTgt spid="55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4"/>
                                        </p:tgtEl>
                                        <p:attrNameLst>
                                          <p:attrName>style.visibility</p:attrName>
                                        </p:attrNameLst>
                                      </p:cBhvr>
                                      <p:to>
                                        <p:strVal val="visible"/>
                                      </p:to>
                                    </p:set>
                                    <p:animEffect filter="fade" transition="in">
                                      <p:cBhvr>
                                        <p:cTn dur="1000"/>
                                        <p:tgtEl>
                                          <p:spTgt spid="55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5"/>
                                        </p:tgtEl>
                                        <p:attrNameLst>
                                          <p:attrName>style.visibility</p:attrName>
                                        </p:attrNameLst>
                                      </p:cBhvr>
                                      <p:to>
                                        <p:strVal val="visible"/>
                                      </p:to>
                                    </p:set>
                                    <p:animEffect filter="fade" transition="in">
                                      <p:cBhvr>
                                        <p:cTn dur="1000"/>
                                        <p:tgtEl>
                                          <p:spTgt spid="55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6"/>
                                        </p:tgtEl>
                                        <p:attrNameLst>
                                          <p:attrName>style.visibility</p:attrName>
                                        </p:attrNameLst>
                                      </p:cBhvr>
                                      <p:to>
                                        <p:strVal val="visible"/>
                                      </p:to>
                                    </p:set>
                                    <p:animEffect filter="fade" transition="in">
                                      <p:cBhvr>
                                        <p:cTn dur="1000"/>
                                        <p:tgtEl>
                                          <p:spTgt spid="55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7"/>
                                        </p:tgtEl>
                                        <p:attrNameLst>
                                          <p:attrName>style.visibility</p:attrName>
                                        </p:attrNameLst>
                                      </p:cBhvr>
                                      <p:to>
                                        <p:strVal val="visible"/>
                                      </p:to>
                                    </p:set>
                                    <p:animEffect filter="fade" transition="in">
                                      <p:cBhvr>
                                        <p:cTn dur="1000"/>
                                        <p:tgtEl>
                                          <p:spTgt spid="55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8"/>
                                        </p:tgtEl>
                                        <p:attrNameLst>
                                          <p:attrName>style.visibility</p:attrName>
                                        </p:attrNameLst>
                                      </p:cBhvr>
                                      <p:to>
                                        <p:strVal val="visible"/>
                                      </p:to>
                                    </p:set>
                                    <p:animEffect filter="fade" transition="in">
                                      <p:cBhvr>
                                        <p:cTn dur="1000"/>
                                        <p:tgtEl>
                                          <p:spTgt spid="55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9"/>
                                        </p:tgtEl>
                                        <p:attrNameLst>
                                          <p:attrName>style.visibility</p:attrName>
                                        </p:attrNameLst>
                                      </p:cBhvr>
                                      <p:to>
                                        <p:strVal val="visible"/>
                                      </p:to>
                                    </p:set>
                                    <p:animEffect filter="fade" transition="in">
                                      <p:cBhvr>
                                        <p:cTn dur="1000"/>
                                        <p:tgtEl>
                                          <p:spTgt spid="55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62"/>
                                        </p:tgtEl>
                                        <p:attrNameLst>
                                          <p:attrName>style.visibility</p:attrName>
                                        </p:attrNameLst>
                                      </p:cBhvr>
                                      <p:to>
                                        <p:strVal val="visible"/>
                                      </p:to>
                                    </p:set>
                                    <p:animEffect filter="fade" transition="in">
                                      <p:cBhvr>
                                        <p:cTn dur="1000"/>
                                        <p:tgtEl>
                                          <p:spTgt spid="56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61"/>
                                        </p:tgtEl>
                                        <p:attrNameLst>
                                          <p:attrName>style.visibility</p:attrName>
                                        </p:attrNameLst>
                                      </p:cBhvr>
                                      <p:to>
                                        <p:strVal val="visible"/>
                                      </p:to>
                                    </p:set>
                                    <p:animEffect filter="fade" transition="in">
                                      <p:cBhvr>
                                        <p:cTn dur="1000"/>
                                        <p:tgtEl>
                                          <p:spTgt spid="56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63"/>
                                        </p:tgtEl>
                                        <p:attrNameLst>
                                          <p:attrName>style.visibility</p:attrName>
                                        </p:attrNameLst>
                                      </p:cBhvr>
                                      <p:to>
                                        <p:strVal val="visible"/>
                                      </p:to>
                                    </p:set>
                                    <p:animEffect filter="fade" transition="in">
                                      <p:cBhvr>
                                        <p:cTn dur="1000"/>
                                        <p:tgtEl>
                                          <p:spTgt spid="56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7" name="Shape 567"/>
        <p:cNvGrpSpPr/>
        <p:nvPr/>
      </p:nvGrpSpPr>
      <p:grpSpPr>
        <a:xfrm>
          <a:off x="0" y="0"/>
          <a:ext cx="0" cy="0"/>
          <a:chOff x="0" y="0"/>
          <a:chExt cx="0" cy="0"/>
        </a:xfrm>
      </p:grpSpPr>
      <p:pic>
        <p:nvPicPr>
          <p:cNvPr id="568" name="Google Shape;568;p74"/>
          <p:cNvPicPr preferRelativeResize="0"/>
          <p:nvPr/>
        </p:nvPicPr>
        <p:blipFill rotWithShape="1">
          <a:blip r:embed="rId3">
            <a:alphaModFix/>
          </a:blip>
          <a:srcRect b="8709" l="0" r="0" t="0"/>
          <a:stretch/>
        </p:blipFill>
        <p:spPr>
          <a:xfrm>
            <a:off x="7482325" y="-28812"/>
            <a:ext cx="1661676" cy="5201123"/>
          </a:xfrm>
          <a:prstGeom prst="rect">
            <a:avLst/>
          </a:prstGeom>
          <a:noFill/>
          <a:ln>
            <a:noFill/>
          </a:ln>
        </p:spPr>
      </p:pic>
      <p:sp>
        <p:nvSpPr>
          <p:cNvPr id="569" name="Google Shape;569;p74"/>
          <p:cNvSpPr txBox="1"/>
          <p:nvPr>
            <p:ph type="ctrTitle"/>
          </p:nvPr>
        </p:nvSpPr>
        <p:spPr>
          <a:xfrm>
            <a:off x="247225" y="1514075"/>
            <a:ext cx="6962400" cy="1604100"/>
          </a:xfrm>
          <a:prstGeom prst="rect">
            <a:avLst/>
          </a:prstGeom>
          <a:noFill/>
          <a:ln>
            <a:noFill/>
          </a:ln>
        </p:spPr>
        <p:txBody>
          <a:bodyPr anchorCtr="0" anchor="b" bIns="0" lIns="0" spcFirstLastPara="1" rIns="0" wrap="square" tIns="0">
            <a:noAutofit/>
          </a:bodyPr>
          <a:lstStyle/>
          <a:p>
            <a:pPr indent="0" lvl="0" marL="0" rtl="0" algn="ctr">
              <a:lnSpc>
                <a:spcPct val="83333"/>
              </a:lnSpc>
              <a:spcBef>
                <a:spcPts val="0"/>
              </a:spcBef>
              <a:spcAft>
                <a:spcPts val="0"/>
              </a:spcAft>
              <a:buClr>
                <a:schemeClr val="dk1"/>
              </a:buClr>
              <a:buSzPts val="4500"/>
              <a:buFont typeface="Arial"/>
              <a:buNone/>
            </a:pPr>
            <a:r>
              <a:rPr lang="en" sz="3600"/>
              <a:t>“I think that it’s extraordinarily important that we keep fun in computing.”</a:t>
            </a:r>
            <a:endParaRPr sz="3600"/>
          </a:p>
        </p:txBody>
      </p:sp>
      <p:sp>
        <p:nvSpPr>
          <p:cNvPr id="570" name="Google Shape;570;p74"/>
          <p:cNvSpPr txBox="1"/>
          <p:nvPr>
            <p:ph idx="1" type="subTitle"/>
          </p:nvPr>
        </p:nvSpPr>
        <p:spPr>
          <a:xfrm>
            <a:off x="5483928" y="3487904"/>
            <a:ext cx="2551109" cy="894028"/>
          </a:xfrm>
          <a:prstGeom prst="rect">
            <a:avLst/>
          </a:prstGeom>
          <a:solidFill>
            <a:schemeClr val="dk1"/>
          </a:solidFill>
          <a:ln>
            <a:noFill/>
          </a:ln>
        </p:spPr>
        <p:txBody>
          <a:bodyPr anchorCtr="0" anchor="ctr" bIns="0" lIns="189000" spcFirstLastPara="1" rIns="0" wrap="square" tIns="0">
            <a:noAutofit/>
          </a:bodyPr>
          <a:lstStyle/>
          <a:p>
            <a:pPr indent="0" lvl="0" marL="0" rtl="0" algn="l">
              <a:lnSpc>
                <a:spcPct val="100000"/>
              </a:lnSpc>
              <a:spcBef>
                <a:spcPts val="0"/>
              </a:spcBef>
              <a:spcAft>
                <a:spcPts val="0"/>
              </a:spcAft>
              <a:buClr>
                <a:schemeClr val="lt1"/>
              </a:buClr>
              <a:buSzPts val="1400"/>
              <a:buNone/>
            </a:pPr>
            <a:r>
              <a:rPr lang="en" sz="2400"/>
              <a:t>-Alan Perlis</a:t>
            </a:r>
            <a:endParaRPr sz="2400"/>
          </a:p>
          <a:p>
            <a:pPr indent="0" lvl="0" marL="0" rtl="0" algn="l">
              <a:lnSpc>
                <a:spcPct val="100000"/>
              </a:lnSpc>
              <a:spcBef>
                <a:spcPts val="0"/>
              </a:spcBef>
              <a:spcAft>
                <a:spcPts val="0"/>
              </a:spcAft>
              <a:buClr>
                <a:schemeClr val="lt1"/>
              </a:buClr>
              <a:buSzPts val="1400"/>
              <a:buNone/>
            </a:pPr>
            <a:r>
              <a:rPr lang="en" sz="1200"/>
              <a:t>first recipient of the Turing Award</a:t>
            </a:r>
            <a:endParaRPr sz="1200"/>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574" name="Shape 574"/>
        <p:cNvGrpSpPr/>
        <p:nvPr/>
      </p:nvGrpSpPr>
      <p:grpSpPr>
        <a:xfrm>
          <a:off x="0" y="0"/>
          <a:ext cx="0" cy="0"/>
          <a:chOff x="0" y="0"/>
          <a:chExt cx="0" cy="0"/>
        </a:xfrm>
      </p:grpSpPr>
      <p:sp>
        <p:nvSpPr>
          <p:cNvPr id="575" name="Google Shape;575;p75"/>
          <p:cNvSpPr/>
          <p:nvPr/>
        </p:nvSpPr>
        <p:spPr>
          <a:xfrm>
            <a:off x="0" y="0"/>
            <a:ext cx="9144000" cy="5143500"/>
          </a:xfrm>
          <a:prstGeom prst="rect">
            <a:avLst/>
          </a:prstGeom>
          <a:solidFill>
            <a:srgbClr val="3E3E3E"/>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Times New Roman"/>
              <a:ea typeface="Times New Roman"/>
              <a:cs typeface="Times New Roman"/>
              <a:sym typeface="Times New Roman"/>
            </a:endParaRPr>
          </a:p>
        </p:txBody>
      </p:sp>
      <p:pic>
        <p:nvPicPr>
          <p:cNvPr descr="A view of a snow covered mountain&#10;&#10;Description generated with very high confidence" id="576" name="Google Shape;576;p75"/>
          <p:cNvPicPr preferRelativeResize="0"/>
          <p:nvPr/>
        </p:nvPicPr>
        <p:blipFill rotWithShape="1">
          <a:blip r:embed="rId3">
            <a:alphaModFix amt="25000"/>
          </a:blip>
          <a:srcRect b="0" l="0" r="0" t="0"/>
          <a:stretch/>
        </p:blipFill>
        <p:spPr>
          <a:xfrm>
            <a:off x="0" y="0"/>
            <a:ext cx="9144000" cy="5143500"/>
          </a:xfrm>
          <a:prstGeom prst="rect">
            <a:avLst/>
          </a:prstGeom>
          <a:noFill/>
          <a:ln>
            <a:noFill/>
          </a:ln>
        </p:spPr>
      </p:pic>
      <p:sp>
        <p:nvSpPr>
          <p:cNvPr id="577" name="Google Shape;577;p75"/>
          <p:cNvSpPr txBox="1"/>
          <p:nvPr>
            <p:ph type="ctrTitle"/>
          </p:nvPr>
        </p:nvSpPr>
        <p:spPr>
          <a:xfrm>
            <a:off x="628650" y="609525"/>
            <a:ext cx="6224400" cy="3168300"/>
          </a:xfrm>
          <a:prstGeom prst="rect">
            <a:avLst/>
          </a:prstGeom>
          <a:noFill/>
          <a:ln>
            <a:noFill/>
          </a:ln>
        </p:spPr>
        <p:txBody>
          <a:bodyPr anchorCtr="0" anchor="b" bIns="34275" lIns="68575" spcFirstLastPara="1" rIns="68575" wrap="square" tIns="34275">
            <a:noAutofit/>
          </a:bodyPr>
          <a:lstStyle/>
          <a:p>
            <a:pPr indent="0" lvl="0" marL="0" rtl="0" algn="l">
              <a:lnSpc>
                <a:spcPct val="90000"/>
              </a:lnSpc>
              <a:spcBef>
                <a:spcPts val="0"/>
              </a:spcBef>
              <a:spcAft>
                <a:spcPts val="0"/>
              </a:spcAft>
              <a:buClr>
                <a:srgbClr val="FFFFFF"/>
              </a:buClr>
              <a:buSzPts val="4500"/>
              <a:buFont typeface="Arial"/>
              <a:buNone/>
            </a:pPr>
            <a:r>
              <a:rPr lang="en" sz="4800">
                <a:solidFill>
                  <a:srgbClr val="FFFFFF"/>
                </a:solidFill>
              </a:rPr>
              <a:t>Team Building </a:t>
            </a:r>
            <a:r>
              <a:rPr lang="en" sz="4800">
                <a:solidFill>
                  <a:srgbClr val="FFFFFF"/>
                </a:solidFill>
              </a:rPr>
              <a:t>&amp;&amp;</a:t>
            </a:r>
            <a:endParaRPr sz="4800">
              <a:solidFill>
                <a:srgbClr val="FFFFFF"/>
              </a:solidFill>
            </a:endParaRPr>
          </a:p>
          <a:p>
            <a:pPr indent="0" lvl="0" marL="0" rtl="0" algn="l">
              <a:lnSpc>
                <a:spcPct val="90000"/>
              </a:lnSpc>
              <a:spcBef>
                <a:spcPts val="0"/>
              </a:spcBef>
              <a:spcAft>
                <a:spcPts val="0"/>
              </a:spcAft>
              <a:buClr>
                <a:srgbClr val="FFFFFF"/>
              </a:buClr>
              <a:buSzPts val="4500"/>
              <a:buFont typeface="Arial"/>
              <a:buNone/>
            </a:pPr>
            <a:r>
              <a:rPr lang="en" sz="4800">
                <a:solidFill>
                  <a:srgbClr val="FFFFFF"/>
                </a:solidFill>
              </a:rPr>
              <a:t>Networking Session</a:t>
            </a:r>
            <a:endParaRPr sz="4800"/>
          </a:p>
        </p:txBody>
      </p:sp>
      <p:sp>
        <p:nvSpPr>
          <p:cNvPr id="578" name="Google Shape;578;p75"/>
          <p:cNvSpPr txBox="1"/>
          <p:nvPr>
            <p:ph idx="1" type="subTitle"/>
          </p:nvPr>
        </p:nvSpPr>
        <p:spPr>
          <a:xfrm>
            <a:off x="628649" y="4049875"/>
            <a:ext cx="3943200" cy="484200"/>
          </a:xfrm>
          <a:prstGeom prst="rect">
            <a:avLst/>
          </a:prstGeom>
          <a:solidFill>
            <a:schemeClr val="dk1"/>
          </a:solid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lt1"/>
              </a:buClr>
              <a:buSzPts val="1500"/>
              <a:buNone/>
            </a:pPr>
            <a:r>
              <a:rPr lang="en" sz="1500">
                <a:solidFill>
                  <a:srgbClr val="FFFFFF"/>
                </a:solidFill>
              </a:rPr>
              <a:t>COB 102; 9pm - 10pm</a:t>
            </a:r>
            <a:endParaRPr i="0" sz="1500" u="sng">
              <a:solidFill>
                <a:srgbClr val="FFFFFF"/>
              </a:solidFill>
              <a:latin typeface="Times New Roman"/>
              <a:ea typeface="Times New Roman"/>
              <a:cs typeface="Times New Roman"/>
              <a:sym typeface="Times New Roman"/>
            </a:endParaRPr>
          </a:p>
        </p:txBody>
      </p:sp>
      <p:cxnSp>
        <p:nvCxnSpPr>
          <p:cNvPr id="579" name="Google Shape;579;p75"/>
          <p:cNvCxnSpPr/>
          <p:nvPr/>
        </p:nvCxnSpPr>
        <p:spPr>
          <a:xfrm>
            <a:off x="713867" y="3905677"/>
            <a:ext cx="3858000" cy="0"/>
          </a:xfrm>
          <a:prstGeom prst="straightConnector1">
            <a:avLst/>
          </a:prstGeom>
          <a:noFill/>
          <a:ln cap="flat" cmpd="sng" w="12700">
            <a:solidFill>
              <a:srgbClr val="FFFFFF"/>
            </a:solidFill>
            <a:prstDash val="solid"/>
            <a:miter lim="800000"/>
            <a:headEnd len="sm" w="sm" type="none"/>
            <a:tailEnd len="sm" w="sm" type="none"/>
          </a:ln>
        </p:spPr>
      </p:cxnSp>
      <p:sp>
        <p:nvSpPr>
          <p:cNvPr id="580" name="Google Shape;580;p75"/>
          <p:cNvSpPr/>
          <p:nvPr>
            <p:ph idx="12" type="sldNum"/>
          </p:nvPr>
        </p:nvSpPr>
        <p:spPr>
          <a:xfrm>
            <a:off x="8177733" y="4573821"/>
            <a:ext cx="411600" cy="411600"/>
          </a:xfrm>
          <a:prstGeom prst="ellipse">
            <a:avLst/>
          </a:prstGeom>
          <a:solidFill>
            <a:srgbClr val="595959">
              <a:alpha val="89800"/>
            </a:srgbClr>
          </a:solidFill>
          <a:ln>
            <a:noFill/>
          </a:ln>
        </p:spPr>
        <p:txBody>
          <a:bodyPr anchorCtr="0" anchor="ctr" bIns="34275" lIns="68575" spcFirstLastPara="1" rIns="68575" wrap="square" tIns="34275">
            <a:noAutofit/>
          </a:bodyPr>
          <a:lstStyle/>
          <a:p>
            <a:pPr indent="0" lvl="0" marL="0" rtl="0" algn="ctr">
              <a:spcBef>
                <a:spcPts val="0"/>
              </a:spcBef>
              <a:spcAft>
                <a:spcPts val="0"/>
              </a:spcAft>
              <a:buNone/>
            </a:pPr>
            <a:fld id="{00000000-1234-1234-1234-123412341234}" type="slidenum">
              <a:rPr i="0" lang="en" sz="1100">
                <a:solidFill>
                  <a:srgbClr val="FFFFFF"/>
                </a:solidFill>
                <a:latin typeface="Calibri"/>
                <a:ea typeface="Calibri"/>
                <a:cs typeface="Calibri"/>
                <a:sym typeface="Calibri"/>
              </a:rPr>
              <a:t>‹#›</a:t>
            </a:fld>
            <a:endParaRPr i="0" sz="1100">
              <a:solidFill>
                <a:srgbClr val="FFFFFF"/>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256" name="Shape 256"/>
        <p:cNvGrpSpPr/>
        <p:nvPr/>
      </p:nvGrpSpPr>
      <p:grpSpPr>
        <a:xfrm>
          <a:off x="0" y="0"/>
          <a:ext cx="0" cy="0"/>
          <a:chOff x="0" y="0"/>
          <a:chExt cx="0" cy="0"/>
        </a:xfrm>
      </p:grpSpPr>
      <p:sp>
        <p:nvSpPr>
          <p:cNvPr id="257" name="Google Shape;257;p40"/>
          <p:cNvSpPr/>
          <p:nvPr/>
        </p:nvSpPr>
        <p:spPr>
          <a:xfrm>
            <a:off x="0" y="0"/>
            <a:ext cx="9144000" cy="5143500"/>
          </a:xfrm>
          <a:prstGeom prst="rect">
            <a:avLst/>
          </a:prstGeom>
          <a:solidFill>
            <a:srgbClr val="3E3E3E"/>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Times New Roman"/>
              <a:ea typeface="Times New Roman"/>
              <a:cs typeface="Times New Roman"/>
              <a:sym typeface="Times New Roman"/>
            </a:endParaRPr>
          </a:p>
        </p:txBody>
      </p:sp>
      <p:pic>
        <p:nvPicPr>
          <p:cNvPr descr="A view of a snow covered mountain&#10;&#10;Description generated with very high confidence" id="258" name="Google Shape;258;p40"/>
          <p:cNvPicPr preferRelativeResize="0"/>
          <p:nvPr/>
        </p:nvPicPr>
        <p:blipFill rotWithShape="1">
          <a:blip r:embed="rId3">
            <a:alphaModFix amt="25000"/>
          </a:blip>
          <a:srcRect b="0" l="0" r="0" t="0"/>
          <a:stretch/>
        </p:blipFill>
        <p:spPr>
          <a:xfrm>
            <a:off x="0" y="0"/>
            <a:ext cx="9144000" cy="5143500"/>
          </a:xfrm>
          <a:prstGeom prst="rect">
            <a:avLst/>
          </a:prstGeom>
          <a:noFill/>
          <a:ln>
            <a:noFill/>
          </a:ln>
        </p:spPr>
      </p:pic>
      <p:sp>
        <p:nvSpPr>
          <p:cNvPr id="259" name="Google Shape;259;p40"/>
          <p:cNvSpPr txBox="1"/>
          <p:nvPr>
            <p:ph type="ctrTitle"/>
          </p:nvPr>
        </p:nvSpPr>
        <p:spPr>
          <a:xfrm>
            <a:off x="628650" y="609534"/>
            <a:ext cx="5022300" cy="3168300"/>
          </a:xfrm>
          <a:prstGeom prst="rect">
            <a:avLst/>
          </a:prstGeom>
          <a:noFill/>
          <a:ln>
            <a:noFill/>
          </a:ln>
        </p:spPr>
        <p:txBody>
          <a:bodyPr anchorCtr="0" anchor="b" bIns="34275" lIns="68575" spcFirstLastPara="1" rIns="68575" wrap="square" tIns="34275">
            <a:noAutofit/>
          </a:bodyPr>
          <a:lstStyle/>
          <a:p>
            <a:pPr indent="0" lvl="0" marL="0" rtl="0" algn="l">
              <a:lnSpc>
                <a:spcPct val="90000"/>
              </a:lnSpc>
              <a:spcBef>
                <a:spcPts val="0"/>
              </a:spcBef>
              <a:spcAft>
                <a:spcPts val="0"/>
              </a:spcAft>
              <a:buClr>
                <a:srgbClr val="FFFFFF"/>
              </a:buClr>
              <a:buSzPts val="4500"/>
              <a:buFont typeface="Arial"/>
              <a:buNone/>
            </a:pPr>
            <a:r>
              <a:rPr lang="en" sz="4800">
                <a:solidFill>
                  <a:srgbClr val="FFFFFF"/>
                </a:solidFill>
              </a:rPr>
              <a:t>Deo Halili</a:t>
            </a:r>
            <a:endParaRPr sz="4800"/>
          </a:p>
        </p:txBody>
      </p:sp>
      <p:sp>
        <p:nvSpPr>
          <p:cNvPr id="260" name="Google Shape;260;p40"/>
          <p:cNvSpPr txBox="1"/>
          <p:nvPr>
            <p:ph idx="1" type="subTitle"/>
          </p:nvPr>
        </p:nvSpPr>
        <p:spPr>
          <a:xfrm>
            <a:off x="628649" y="4049875"/>
            <a:ext cx="3943200" cy="484200"/>
          </a:xfrm>
          <a:prstGeom prst="rect">
            <a:avLst/>
          </a:prstGeom>
          <a:solidFill>
            <a:schemeClr val="dk1"/>
          </a:solid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lt1"/>
              </a:buClr>
              <a:buSzPts val="1500"/>
              <a:buNone/>
            </a:pPr>
            <a:r>
              <a:rPr lang="en" sz="1500"/>
              <a:t>Founder @ </a:t>
            </a:r>
            <a:r>
              <a:rPr lang="en" sz="1500">
                <a:solidFill>
                  <a:srgbClr val="FFFFFF"/>
                </a:solidFill>
              </a:rPr>
              <a:t>HackMerced </a:t>
            </a:r>
            <a:endParaRPr sz="1500">
              <a:solidFill>
                <a:srgbClr val="FFFFFF"/>
              </a:solidFill>
              <a:latin typeface="Times New Roman"/>
              <a:ea typeface="Times New Roman"/>
              <a:cs typeface="Times New Roman"/>
              <a:sym typeface="Times New Roman"/>
            </a:endParaRPr>
          </a:p>
        </p:txBody>
      </p:sp>
      <p:cxnSp>
        <p:nvCxnSpPr>
          <p:cNvPr id="261" name="Google Shape;261;p40"/>
          <p:cNvCxnSpPr/>
          <p:nvPr/>
        </p:nvCxnSpPr>
        <p:spPr>
          <a:xfrm>
            <a:off x="713867" y="3905677"/>
            <a:ext cx="3858000" cy="0"/>
          </a:xfrm>
          <a:prstGeom prst="straightConnector1">
            <a:avLst/>
          </a:prstGeom>
          <a:noFill/>
          <a:ln cap="flat" cmpd="sng" w="12700">
            <a:solidFill>
              <a:srgbClr val="FFFFFF"/>
            </a:solidFill>
            <a:prstDash val="solid"/>
            <a:miter lim="800000"/>
            <a:headEnd len="sm" w="sm" type="none"/>
            <a:tailEnd len="sm" w="sm" type="none"/>
          </a:ln>
        </p:spPr>
      </p:cxnSp>
      <p:sp>
        <p:nvSpPr>
          <p:cNvPr id="262" name="Google Shape;262;p40"/>
          <p:cNvSpPr/>
          <p:nvPr>
            <p:ph idx="12" type="sldNum"/>
          </p:nvPr>
        </p:nvSpPr>
        <p:spPr>
          <a:xfrm>
            <a:off x="8177733" y="4573821"/>
            <a:ext cx="411600" cy="411600"/>
          </a:xfrm>
          <a:prstGeom prst="ellipse">
            <a:avLst/>
          </a:prstGeom>
          <a:solidFill>
            <a:srgbClr val="595959">
              <a:alpha val="89800"/>
            </a:srgbClr>
          </a:solidFill>
          <a:ln>
            <a:noFill/>
          </a:ln>
        </p:spPr>
        <p:txBody>
          <a:bodyPr anchorCtr="0" anchor="ctr" bIns="34275" lIns="68575" spcFirstLastPara="1" rIns="68575" wrap="square" tIns="34275">
            <a:noAutofit/>
          </a:bodyPr>
          <a:lstStyle/>
          <a:p>
            <a:pPr indent="0" lvl="0" marL="0" rtl="0" algn="ctr">
              <a:spcBef>
                <a:spcPts val="0"/>
              </a:spcBef>
              <a:spcAft>
                <a:spcPts val="0"/>
              </a:spcAft>
              <a:buNone/>
            </a:pPr>
            <a:fld id="{00000000-1234-1234-1234-123412341234}" type="slidenum">
              <a:rPr i="0" lang="en" sz="1100">
                <a:solidFill>
                  <a:srgbClr val="FFFFFF"/>
                </a:solidFill>
                <a:latin typeface="Calibri"/>
                <a:ea typeface="Calibri"/>
                <a:cs typeface="Calibri"/>
                <a:sym typeface="Calibri"/>
              </a:rPr>
              <a:t>‹#›</a:t>
            </a:fld>
            <a:endParaRPr i="0" sz="1100">
              <a:solidFill>
                <a:srgbClr val="FFFFFF"/>
              </a:solidFill>
              <a:latin typeface="Calibri"/>
              <a:ea typeface="Calibri"/>
              <a:cs typeface="Calibri"/>
              <a:sym typeface="Calibri"/>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584" name="Shape 584"/>
        <p:cNvGrpSpPr/>
        <p:nvPr/>
      </p:nvGrpSpPr>
      <p:grpSpPr>
        <a:xfrm>
          <a:off x="0" y="0"/>
          <a:ext cx="0" cy="0"/>
          <a:chOff x="0" y="0"/>
          <a:chExt cx="0" cy="0"/>
        </a:xfrm>
      </p:grpSpPr>
      <p:sp>
        <p:nvSpPr>
          <p:cNvPr id="585" name="Google Shape;585;p76"/>
          <p:cNvSpPr/>
          <p:nvPr/>
        </p:nvSpPr>
        <p:spPr>
          <a:xfrm>
            <a:off x="0" y="0"/>
            <a:ext cx="9144000" cy="5143500"/>
          </a:xfrm>
          <a:prstGeom prst="rect">
            <a:avLst/>
          </a:prstGeom>
          <a:solidFill>
            <a:srgbClr val="3E3E3E"/>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Times New Roman"/>
              <a:ea typeface="Times New Roman"/>
              <a:cs typeface="Times New Roman"/>
              <a:sym typeface="Times New Roman"/>
            </a:endParaRPr>
          </a:p>
        </p:txBody>
      </p:sp>
      <p:pic>
        <p:nvPicPr>
          <p:cNvPr descr="A view of a snow covered mountain&#10;&#10;Description generated with very high confidence" id="586" name="Google Shape;586;p76"/>
          <p:cNvPicPr preferRelativeResize="0"/>
          <p:nvPr/>
        </p:nvPicPr>
        <p:blipFill rotWithShape="1">
          <a:blip r:embed="rId3">
            <a:alphaModFix amt="25000"/>
          </a:blip>
          <a:srcRect b="0" l="0" r="0" t="0"/>
          <a:stretch/>
        </p:blipFill>
        <p:spPr>
          <a:xfrm>
            <a:off x="0" y="0"/>
            <a:ext cx="9144000" cy="5143500"/>
          </a:xfrm>
          <a:prstGeom prst="rect">
            <a:avLst/>
          </a:prstGeom>
          <a:noFill/>
          <a:ln>
            <a:noFill/>
          </a:ln>
        </p:spPr>
      </p:pic>
      <p:sp>
        <p:nvSpPr>
          <p:cNvPr id="587" name="Google Shape;587;p76"/>
          <p:cNvSpPr txBox="1"/>
          <p:nvPr>
            <p:ph type="ctrTitle"/>
          </p:nvPr>
        </p:nvSpPr>
        <p:spPr>
          <a:xfrm>
            <a:off x="628650" y="609525"/>
            <a:ext cx="5781900" cy="3168300"/>
          </a:xfrm>
          <a:prstGeom prst="rect">
            <a:avLst/>
          </a:prstGeom>
          <a:noFill/>
          <a:ln>
            <a:noFill/>
          </a:ln>
        </p:spPr>
        <p:txBody>
          <a:bodyPr anchorCtr="0" anchor="b" bIns="34275" lIns="68575" spcFirstLastPara="1" rIns="68575" wrap="square" tIns="34275">
            <a:noAutofit/>
          </a:bodyPr>
          <a:lstStyle/>
          <a:p>
            <a:pPr indent="0" lvl="0" marL="0" rtl="0" algn="l">
              <a:lnSpc>
                <a:spcPct val="90000"/>
              </a:lnSpc>
              <a:spcBef>
                <a:spcPts val="0"/>
              </a:spcBef>
              <a:spcAft>
                <a:spcPts val="0"/>
              </a:spcAft>
              <a:buClr>
                <a:srgbClr val="FFFFFF"/>
              </a:buClr>
              <a:buSzPts val="4500"/>
              <a:buFont typeface="Arial"/>
              <a:buNone/>
            </a:pPr>
            <a:r>
              <a:rPr lang="en" sz="4800">
                <a:solidFill>
                  <a:srgbClr val="FFFFFF"/>
                </a:solidFill>
              </a:rPr>
              <a:t>For more info...</a:t>
            </a:r>
            <a:endParaRPr sz="4800"/>
          </a:p>
        </p:txBody>
      </p:sp>
      <p:sp>
        <p:nvSpPr>
          <p:cNvPr id="588" name="Google Shape;588;p76"/>
          <p:cNvSpPr txBox="1"/>
          <p:nvPr>
            <p:ph idx="1" type="subTitle"/>
          </p:nvPr>
        </p:nvSpPr>
        <p:spPr>
          <a:xfrm>
            <a:off x="628649" y="4049875"/>
            <a:ext cx="3943200" cy="484200"/>
          </a:xfrm>
          <a:prstGeom prst="rect">
            <a:avLst/>
          </a:prstGeom>
          <a:solidFill>
            <a:schemeClr val="dk1"/>
          </a:solid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lt1"/>
              </a:buClr>
              <a:buSzPts val="1500"/>
              <a:buNone/>
            </a:pPr>
            <a:r>
              <a:rPr lang="en" sz="1500">
                <a:solidFill>
                  <a:srgbClr val="FFFFFF"/>
                </a:solidFill>
              </a:rPr>
              <a:t>Check out </a:t>
            </a:r>
            <a:r>
              <a:rPr i="0" lang="en" sz="1500" u="sng">
                <a:solidFill>
                  <a:srgbClr val="FFFFFF"/>
                </a:solidFill>
              </a:rPr>
              <a:t>live.hackmerced.io</a:t>
            </a:r>
            <a:endParaRPr i="0" sz="1500" u="sng">
              <a:solidFill>
                <a:srgbClr val="FFFFFF"/>
              </a:solidFill>
              <a:latin typeface="Times New Roman"/>
              <a:ea typeface="Times New Roman"/>
              <a:cs typeface="Times New Roman"/>
              <a:sym typeface="Times New Roman"/>
            </a:endParaRPr>
          </a:p>
        </p:txBody>
      </p:sp>
      <p:cxnSp>
        <p:nvCxnSpPr>
          <p:cNvPr id="589" name="Google Shape;589;p76"/>
          <p:cNvCxnSpPr/>
          <p:nvPr/>
        </p:nvCxnSpPr>
        <p:spPr>
          <a:xfrm>
            <a:off x="713867" y="3905677"/>
            <a:ext cx="3858000" cy="0"/>
          </a:xfrm>
          <a:prstGeom prst="straightConnector1">
            <a:avLst/>
          </a:prstGeom>
          <a:noFill/>
          <a:ln cap="flat" cmpd="sng" w="12700">
            <a:solidFill>
              <a:srgbClr val="FFFFFF"/>
            </a:solidFill>
            <a:prstDash val="solid"/>
            <a:miter lim="800000"/>
            <a:headEnd len="sm" w="sm" type="none"/>
            <a:tailEnd len="sm" w="sm" type="none"/>
          </a:ln>
        </p:spPr>
      </p:cxnSp>
      <p:sp>
        <p:nvSpPr>
          <p:cNvPr id="590" name="Google Shape;590;p76"/>
          <p:cNvSpPr/>
          <p:nvPr>
            <p:ph idx="12" type="sldNum"/>
          </p:nvPr>
        </p:nvSpPr>
        <p:spPr>
          <a:xfrm>
            <a:off x="8177733" y="4573821"/>
            <a:ext cx="411600" cy="411600"/>
          </a:xfrm>
          <a:prstGeom prst="ellipse">
            <a:avLst/>
          </a:prstGeom>
          <a:solidFill>
            <a:srgbClr val="595959">
              <a:alpha val="89800"/>
            </a:srgbClr>
          </a:solidFill>
          <a:ln>
            <a:noFill/>
          </a:ln>
        </p:spPr>
        <p:txBody>
          <a:bodyPr anchorCtr="0" anchor="ctr" bIns="34275" lIns="68575" spcFirstLastPara="1" rIns="68575" wrap="square" tIns="34275">
            <a:noAutofit/>
          </a:bodyPr>
          <a:lstStyle/>
          <a:p>
            <a:pPr indent="0" lvl="0" marL="0" rtl="0" algn="ctr">
              <a:spcBef>
                <a:spcPts val="0"/>
              </a:spcBef>
              <a:spcAft>
                <a:spcPts val="0"/>
              </a:spcAft>
              <a:buNone/>
            </a:pPr>
            <a:fld id="{00000000-1234-1234-1234-123412341234}" type="slidenum">
              <a:rPr i="0" lang="en" sz="1100">
                <a:solidFill>
                  <a:srgbClr val="FFFFFF"/>
                </a:solidFill>
                <a:latin typeface="Calibri"/>
                <a:ea typeface="Calibri"/>
                <a:cs typeface="Calibri"/>
                <a:sym typeface="Calibri"/>
              </a:rPr>
              <a:t>‹#›</a:t>
            </a:fld>
            <a:endParaRPr i="0" sz="1100">
              <a:solidFill>
                <a:srgbClr val="FFFFFF"/>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6" name="Shape 266"/>
        <p:cNvGrpSpPr/>
        <p:nvPr/>
      </p:nvGrpSpPr>
      <p:grpSpPr>
        <a:xfrm>
          <a:off x="0" y="0"/>
          <a:ext cx="0" cy="0"/>
          <a:chOff x="0" y="0"/>
          <a:chExt cx="0" cy="0"/>
        </a:xfrm>
      </p:grpSpPr>
      <p:sp>
        <p:nvSpPr>
          <p:cNvPr id="267" name="Google Shape;267;p41"/>
          <p:cNvSpPr/>
          <p:nvPr/>
        </p:nvSpPr>
        <p:spPr>
          <a:xfrm>
            <a:off x="0" y="0"/>
            <a:ext cx="9144000" cy="5143500"/>
          </a:xfrm>
          <a:prstGeom prst="rect">
            <a:avLst/>
          </a:prstGeom>
          <a:solidFill>
            <a:schemeClr val="dk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Times New Roman"/>
              <a:ea typeface="Times New Roman"/>
              <a:cs typeface="Times New Roman"/>
              <a:sym typeface="Times New Roman"/>
            </a:endParaRPr>
          </a:p>
        </p:txBody>
      </p:sp>
      <p:pic>
        <p:nvPicPr>
          <p:cNvPr descr="A view of a snow covered mountain&#10;&#10;Description generated with very high confidence" id="268" name="Google Shape;268;p41"/>
          <p:cNvPicPr preferRelativeResize="0"/>
          <p:nvPr/>
        </p:nvPicPr>
        <p:blipFill rotWithShape="1">
          <a:blip r:embed="rId3">
            <a:alphaModFix amt="45000"/>
          </a:blip>
          <a:srcRect b="0" l="0" r="0" t="0"/>
          <a:stretch/>
        </p:blipFill>
        <p:spPr>
          <a:xfrm>
            <a:off x="0" y="0"/>
            <a:ext cx="9144000" cy="5143500"/>
          </a:xfrm>
          <a:prstGeom prst="rect">
            <a:avLst/>
          </a:prstGeom>
          <a:noFill/>
          <a:ln>
            <a:noFill/>
          </a:ln>
        </p:spPr>
      </p:pic>
      <p:sp>
        <p:nvSpPr>
          <p:cNvPr id="269" name="Google Shape;269;p41"/>
          <p:cNvSpPr/>
          <p:nvPr/>
        </p:nvSpPr>
        <p:spPr>
          <a:xfrm>
            <a:off x="980903" y="950797"/>
            <a:ext cx="7182300" cy="3231000"/>
          </a:xfrm>
          <a:prstGeom prst="rect">
            <a:avLst/>
          </a:prstGeom>
          <a:noFill/>
          <a:ln cap="sq" cmpd="sng" w="9525">
            <a:solidFill>
              <a:srgbClr val="FEFEFE"/>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70" name="Google Shape;270;p41"/>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i="0" lang="en" sz="1100">
                <a:solidFill>
                  <a:schemeClr val="lt1"/>
                </a:solidFill>
                <a:latin typeface="Calibri"/>
                <a:ea typeface="Calibri"/>
                <a:cs typeface="Calibri"/>
                <a:sym typeface="Calibri"/>
              </a:rPr>
              <a:t>‹#›</a:t>
            </a:fld>
            <a:endParaRPr i="0" sz="1100">
              <a:solidFill>
                <a:schemeClr val="lt1"/>
              </a:solidFill>
              <a:latin typeface="Calibri"/>
              <a:ea typeface="Calibri"/>
              <a:cs typeface="Calibri"/>
              <a:sym typeface="Calibri"/>
            </a:endParaRPr>
          </a:p>
        </p:txBody>
      </p:sp>
      <p:pic>
        <p:nvPicPr>
          <p:cNvPr id="271" name="Google Shape;271;p41"/>
          <p:cNvPicPr preferRelativeResize="0"/>
          <p:nvPr/>
        </p:nvPicPr>
        <p:blipFill>
          <a:blip r:embed="rId4">
            <a:alphaModFix/>
          </a:blip>
          <a:stretch>
            <a:fillRect/>
          </a:stretch>
        </p:blipFill>
        <p:spPr>
          <a:xfrm>
            <a:off x="2956500" y="950800"/>
            <a:ext cx="3231000" cy="32310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5" name="Shape 275"/>
        <p:cNvGrpSpPr/>
        <p:nvPr/>
      </p:nvGrpSpPr>
      <p:grpSpPr>
        <a:xfrm>
          <a:off x="0" y="0"/>
          <a:ext cx="0" cy="0"/>
          <a:chOff x="0" y="0"/>
          <a:chExt cx="0" cy="0"/>
        </a:xfrm>
      </p:grpSpPr>
      <p:sp>
        <p:nvSpPr>
          <p:cNvPr id="276" name="Google Shape;276;p42"/>
          <p:cNvSpPr/>
          <p:nvPr/>
        </p:nvSpPr>
        <p:spPr>
          <a:xfrm>
            <a:off x="0" y="0"/>
            <a:ext cx="9144000" cy="5143500"/>
          </a:xfrm>
          <a:prstGeom prst="rect">
            <a:avLst/>
          </a:prstGeom>
          <a:solidFill>
            <a:schemeClr val="dk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Times New Roman"/>
              <a:ea typeface="Times New Roman"/>
              <a:cs typeface="Times New Roman"/>
              <a:sym typeface="Times New Roman"/>
            </a:endParaRPr>
          </a:p>
        </p:txBody>
      </p:sp>
      <p:pic>
        <p:nvPicPr>
          <p:cNvPr descr="A view of a snow covered mountain&#10;&#10;Description generated with very high confidence" id="277" name="Google Shape;277;p42"/>
          <p:cNvPicPr preferRelativeResize="0"/>
          <p:nvPr/>
        </p:nvPicPr>
        <p:blipFill rotWithShape="1">
          <a:blip r:embed="rId3">
            <a:alphaModFix amt="45000"/>
          </a:blip>
          <a:srcRect b="0" l="0" r="0" t="0"/>
          <a:stretch/>
        </p:blipFill>
        <p:spPr>
          <a:xfrm>
            <a:off x="0" y="0"/>
            <a:ext cx="9144000" cy="5143500"/>
          </a:xfrm>
          <a:prstGeom prst="rect">
            <a:avLst/>
          </a:prstGeom>
          <a:noFill/>
          <a:ln>
            <a:noFill/>
          </a:ln>
        </p:spPr>
      </p:pic>
      <p:sp>
        <p:nvSpPr>
          <p:cNvPr id="278" name="Google Shape;278;p42"/>
          <p:cNvSpPr/>
          <p:nvPr/>
        </p:nvSpPr>
        <p:spPr>
          <a:xfrm>
            <a:off x="980903" y="950797"/>
            <a:ext cx="7182300" cy="3231000"/>
          </a:xfrm>
          <a:prstGeom prst="rect">
            <a:avLst/>
          </a:prstGeom>
          <a:noFill/>
          <a:ln cap="sq" cmpd="sng" w="9525">
            <a:solidFill>
              <a:srgbClr val="FEFEFE"/>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79" name="Google Shape;279;p42"/>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i="0" lang="en" sz="1100">
                <a:solidFill>
                  <a:schemeClr val="lt1"/>
                </a:solidFill>
                <a:latin typeface="Calibri"/>
                <a:ea typeface="Calibri"/>
                <a:cs typeface="Calibri"/>
                <a:sym typeface="Calibri"/>
              </a:rPr>
              <a:t>‹#›</a:t>
            </a:fld>
            <a:endParaRPr i="0" sz="1100">
              <a:solidFill>
                <a:schemeClr val="lt1"/>
              </a:solidFill>
              <a:latin typeface="Calibri"/>
              <a:ea typeface="Calibri"/>
              <a:cs typeface="Calibri"/>
              <a:sym typeface="Calibri"/>
            </a:endParaRPr>
          </a:p>
        </p:txBody>
      </p:sp>
      <p:pic>
        <p:nvPicPr>
          <p:cNvPr id="280" name="Google Shape;280;p42"/>
          <p:cNvPicPr preferRelativeResize="0"/>
          <p:nvPr/>
        </p:nvPicPr>
        <p:blipFill>
          <a:blip r:embed="rId4">
            <a:alphaModFix/>
          </a:blip>
          <a:stretch>
            <a:fillRect/>
          </a:stretch>
        </p:blipFill>
        <p:spPr>
          <a:xfrm>
            <a:off x="3360424" y="950800"/>
            <a:ext cx="2423250" cy="32310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4" name="Shape 284"/>
        <p:cNvGrpSpPr/>
        <p:nvPr/>
      </p:nvGrpSpPr>
      <p:grpSpPr>
        <a:xfrm>
          <a:off x="0" y="0"/>
          <a:ext cx="0" cy="0"/>
          <a:chOff x="0" y="0"/>
          <a:chExt cx="0" cy="0"/>
        </a:xfrm>
      </p:grpSpPr>
      <p:sp>
        <p:nvSpPr>
          <p:cNvPr id="285" name="Google Shape;285;p43"/>
          <p:cNvSpPr/>
          <p:nvPr/>
        </p:nvSpPr>
        <p:spPr>
          <a:xfrm>
            <a:off x="0" y="0"/>
            <a:ext cx="9144000" cy="5143500"/>
          </a:xfrm>
          <a:prstGeom prst="rect">
            <a:avLst/>
          </a:prstGeom>
          <a:solidFill>
            <a:schemeClr val="dk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Times New Roman"/>
              <a:ea typeface="Times New Roman"/>
              <a:cs typeface="Times New Roman"/>
              <a:sym typeface="Times New Roman"/>
            </a:endParaRPr>
          </a:p>
        </p:txBody>
      </p:sp>
      <p:pic>
        <p:nvPicPr>
          <p:cNvPr descr="A view of a snow covered mountain&#10;&#10;Description generated with very high confidence" id="286" name="Google Shape;286;p43"/>
          <p:cNvPicPr preferRelativeResize="0"/>
          <p:nvPr/>
        </p:nvPicPr>
        <p:blipFill rotWithShape="1">
          <a:blip r:embed="rId3">
            <a:alphaModFix amt="45000"/>
          </a:blip>
          <a:srcRect b="0" l="0" r="0" t="0"/>
          <a:stretch/>
        </p:blipFill>
        <p:spPr>
          <a:xfrm>
            <a:off x="0" y="0"/>
            <a:ext cx="9144000" cy="5143500"/>
          </a:xfrm>
          <a:prstGeom prst="rect">
            <a:avLst/>
          </a:prstGeom>
          <a:noFill/>
          <a:ln>
            <a:noFill/>
          </a:ln>
        </p:spPr>
      </p:pic>
      <p:sp>
        <p:nvSpPr>
          <p:cNvPr id="287" name="Google Shape;287;p43"/>
          <p:cNvSpPr/>
          <p:nvPr/>
        </p:nvSpPr>
        <p:spPr>
          <a:xfrm>
            <a:off x="980903" y="950797"/>
            <a:ext cx="7182300" cy="3231000"/>
          </a:xfrm>
          <a:prstGeom prst="rect">
            <a:avLst/>
          </a:prstGeom>
          <a:noFill/>
          <a:ln cap="sq" cmpd="sng" w="9525">
            <a:solidFill>
              <a:srgbClr val="FEFEFE"/>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88" name="Google Shape;288;p43"/>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i="0" lang="en" sz="1100">
                <a:solidFill>
                  <a:schemeClr val="lt1"/>
                </a:solidFill>
                <a:latin typeface="Calibri"/>
                <a:ea typeface="Calibri"/>
                <a:cs typeface="Calibri"/>
                <a:sym typeface="Calibri"/>
              </a:rPr>
              <a:t>‹#›</a:t>
            </a:fld>
            <a:endParaRPr i="0" sz="1100">
              <a:solidFill>
                <a:schemeClr val="lt1"/>
              </a:solidFill>
              <a:latin typeface="Calibri"/>
              <a:ea typeface="Calibri"/>
              <a:cs typeface="Calibri"/>
              <a:sym typeface="Calibri"/>
            </a:endParaRPr>
          </a:p>
        </p:txBody>
      </p:sp>
      <p:pic>
        <p:nvPicPr>
          <p:cNvPr id="289" name="Google Shape;289;p43"/>
          <p:cNvPicPr preferRelativeResize="0"/>
          <p:nvPr/>
        </p:nvPicPr>
        <p:blipFill>
          <a:blip r:embed="rId4">
            <a:alphaModFix/>
          </a:blip>
          <a:stretch>
            <a:fillRect/>
          </a:stretch>
        </p:blipFill>
        <p:spPr>
          <a:xfrm>
            <a:off x="3306850" y="950800"/>
            <a:ext cx="2530421" cy="32310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3" name="Shape 293"/>
        <p:cNvGrpSpPr/>
        <p:nvPr/>
      </p:nvGrpSpPr>
      <p:grpSpPr>
        <a:xfrm>
          <a:off x="0" y="0"/>
          <a:ext cx="0" cy="0"/>
          <a:chOff x="0" y="0"/>
          <a:chExt cx="0" cy="0"/>
        </a:xfrm>
      </p:grpSpPr>
      <p:sp>
        <p:nvSpPr>
          <p:cNvPr id="294" name="Google Shape;294;p44"/>
          <p:cNvSpPr/>
          <p:nvPr/>
        </p:nvSpPr>
        <p:spPr>
          <a:xfrm>
            <a:off x="0" y="0"/>
            <a:ext cx="9144000" cy="5143500"/>
          </a:xfrm>
          <a:prstGeom prst="rect">
            <a:avLst/>
          </a:prstGeom>
          <a:solidFill>
            <a:schemeClr val="dk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Times New Roman"/>
              <a:ea typeface="Times New Roman"/>
              <a:cs typeface="Times New Roman"/>
              <a:sym typeface="Times New Roman"/>
            </a:endParaRPr>
          </a:p>
        </p:txBody>
      </p:sp>
      <p:pic>
        <p:nvPicPr>
          <p:cNvPr descr="A view of a snow covered mountain&#10;&#10;Description generated with very high confidence" id="295" name="Google Shape;295;p44"/>
          <p:cNvPicPr preferRelativeResize="0"/>
          <p:nvPr/>
        </p:nvPicPr>
        <p:blipFill rotWithShape="1">
          <a:blip r:embed="rId3">
            <a:alphaModFix amt="45000"/>
          </a:blip>
          <a:srcRect b="0" l="0" r="0" t="0"/>
          <a:stretch/>
        </p:blipFill>
        <p:spPr>
          <a:xfrm>
            <a:off x="0" y="0"/>
            <a:ext cx="9144000" cy="5143500"/>
          </a:xfrm>
          <a:prstGeom prst="rect">
            <a:avLst/>
          </a:prstGeom>
          <a:noFill/>
          <a:ln>
            <a:noFill/>
          </a:ln>
        </p:spPr>
      </p:pic>
      <p:sp>
        <p:nvSpPr>
          <p:cNvPr id="296" name="Google Shape;296;p44"/>
          <p:cNvSpPr/>
          <p:nvPr/>
        </p:nvSpPr>
        <p:spPr>
          <a:xfrm>
            <a:off x="980903" y="950797"/>
            <a:ext cx="7182300" cy="3231000"/>
          </a:xfrm>
          <a:prstGeom prst="rect">
            <a:avLst/>
          </a:prstGeom>
          <a:noFill/>
          <a:ln cap="sq" cmpd="sng" w="9525">
            <a:solidFill>
              <a:srgbClr val="FEFEFE"/>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97" name="Google Shape;297;p44"/>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i="0" lang="en" sz="1100">
                <a:solidFill>
                  <a:schemeClr val="lt1"/>
                </a:solidFill>
                <a:latin typeface="Calibri"/>
                <a:ea typeface="Calibri"/>
                <a:cs typeface="Calibri"/>
                <a:sym typeface="Calibri"/>
              </a:rPr>
              <a:t>‹#›</a:t>
            </a:fld>
            <a:endParaRPr i="0" sz="1100">
              <a:solidFill>
                <a:schemeClr val="lt1"/>
              </a:solidFill>
              <a:latin typeface="Calibri"/>
              <a:ea typeface="Calibri"/>
              <a:cs typeface="Calibri"/>
              <a:sym typeface="Calibri"/>
            </a:endParaRPr>
          </a:p>
        </p:txBody>
      </p:sp>
      <p:pic>
        <p:nvPicPr>
          <p:cNvPr id="298" name="Google Shape;298;p44"/>
          <p:cNvPicPr preferRelativeResize="0"/>
          <p:nvPr/>
        </p:nvPicPr>
        <p:blipFill>
          <a:blip r:embed="rId4">
            <a:alphaModFix/>
          </a:blip>
          <a:stretch>
            <a:fillRect/>
          </a:stretch>
        </p:blipFill>
        <p:spPr>
          <a:xfrm>
            <a:off x="1917963" y="950800"/>
            <a:ext cx="5308071" cy="32310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2" name="Shape 302"/>
        <p:cNvGrpSpPr/>
        <p:nvPr/>
      </p:nvGrpSpPr>
      <p:grpSpPr>
        <a:xfrm>
          <a:off x="0" y="0"/>
          <a:ext cx="0" cy="0"/>
          <a:chOff x="0" y="0"/>
          <a:chExt cx="0" cy="0"/>
        </a:xfrm>
      </p:grpSpPr>
      <p:sp>
        <p:nvSpPr>
          <p:cNvPr id="303" name="Google Shape;303;p45"/>
          <p:cNvSpPr/>
          <p:nvPr/>
        </p:nvSpPr>
        <p:spPr>
          <a:xfrm>
            <a:off x="0" y="0"/>
            <a:ext cx="9144000" cy="5143500"/>
          </a:xfrm>
          <a:prstGeom prst="rect">
            <a:avLst/>
          </a:prstGeom>
          <a:solidFill>
            <a:schemeClr val="dk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Times New Roman"/>
              <a:ea typeface="Times New Roman"/>
              <a:cs typeface="Times New Roman"/>
              <a:sym typeface="Times New Roman"/>
            </a:endParaRPr>
          </a:p>
        </p:txBody>
      </p:sp>
      <p:pic>
        <p:nvPicPr>
          <p:cNvPr descr="A view of a snow covered mountain&#10;&#10;Description generated with very high confidence" id="304" name="Google Shape;304;p45"/>
          <p:cNvPicPr preferRelativeResize="0"/>
          <p:nvPr/>
        </p:nvPicPr>
        <p:blipFill rotWithShape="1">
          <a:blip r:embed="rId3">
            <a:alphaModFix amt="45000"/>
          </a:blip>
          <a:srcRect b="0" l="0" r="0" t="0"/>
          <a:stretch/>
        </p:blipFill>
        <p:spPr>
          <a:xfrm>
            <a:off x="0" y="0"/>
            <a:ext cx="9144000" cy="5143500"/>
          </a:xfrm>
          <a:prstGeom prst="rect">
            <a:avLst/>
          </a:prstGeom>
          <a:noFill/>
          <a:ln>
            <a:noFill/>
          </a:ln>
        </p:spPr>
      </p:pic>
      <p:sp>
        <p:nvSpPr>
          <p:cNvPr id="305" name="Google Shape;305;p45"/>
          <p:cNvSpPr/>
          <p:nvPr/>
        </p:nvSpPr>
        <p:spPr>
          <a:xfrm>
            <a:off x="980903" y="950797"/>
            <a:ext cx="7182300" cy="3231000"/>
          </a:xfrm>
          <a:prstGeom prst="rect">
            <a:avLst/>
          </a:prstGeom>
          <a:noFill/>
          <a:ln cap="sq" cmpd="sng" w="9525">
            <a:solidFill>
              <a:srgbClr val="FEFEFE"/>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06" name="Google Shape;306;p45"/>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i="0" lang="en" sz="1100">
                <a:solidFill>
                  <a:schemeClr val="lt1"/>
                </a:solidFill>
                <a:latin typeface="Calibri"/>
                <a:ea typeface="Calibri"/>
                <a:cs typeface="Calibri"/>
                <a:sym typeface="Calibri"/>
              </a:rPr>
              <a:t>‹#›</a:t>
            </a:fld>
            <a:endParaRPr i="0" sz="1100">
              <a:solidFill>
                <a:schemeClr val="lt1"/>
              </a:solidFill>
              <a:latin typeface="Calibri"/>
              <a:ea typeface="Calibri"/>
              <a:cs typeface="Calibri"/>
              <a:sym typeface="Calibri"/>
            </a:endParaRPr>
          </a:p>
        </p:txBody>
      </p:sp>
      <p:pic>
        <p:nvPicPr>
          <p:cNvPr id="307" name="Google Shape;307;p45"/>
          <p:cNvPicPr preferRelativeResize="0"/>
          <p:nvPr/>
        </p:nvPicPr>
        <p:blipFill>
          <a:blip r:embed="rId4">
            <a:alphaModFix/>
          </a:blip>
          <a:stretch>
            <a:fillRect/>
          </a:stretch>
        </p:blipFill>
        <p:spPr>
          <a:xfrm>
            <a:off x="3626620" y="956250"/>
            <a:ext cx="1890767" cy="323100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Custom 134">
      <a:dk1>
        <a:srgbClr val="000000"/>
      </a:dk1>
      <a:lt1>
        <a:srgbClr val="FFFFFF"/>
      </a:lt1>
      <a:dk2>
        <a:srgbClr val="000000"/>
      </a:dk2>
      <a:lt2>
        <a:srgbClr val="FFFFFF"/>
      </a:lt2>
      <a:accent1>
        <a:srgbClr val="5CB8B3"/>
      </a:accent1>
      <a:accent2>
        <a:srgbClr val="F5D66E"/>
      </a:accent2>
      <a:accent3>
        <a:srgbClr val="D78189"/>
      </a:accent3>
      <a:accent4>
        <a:srgbClr val="7030A0"/>
      </a:accent4>
      <a:accent5>
        <a:srgbClr val="0070C0"/>
      </a:accent5>
      <a:accent6>
        <a:srgbClr val="C4D36D"/>
      </a:accent6>
      <a:hlink>
        <a:srgbClr val="54C3BD"/>
      </a:hlink>
      <a:folHlink>
        <a:srgbClr val="54C3B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Theme">
  <a:themeElements>
    <a:clrScheme name="Custom 134">
      <a:dk1>
        <a:srgbClr val="000000"/>
      </a:dk1>
      <a:lt1>
        <a:srgbClr val="FFFFFF"/>
      </a:lt1>
      <a:dk2>
        <a:srgbClr val="000000"/>
      </a:dk2>
      <a:lt2>
        <a:srgbClr val="FFFFFF"/>
      </a:lt2>
      <a:accent1>
        <a:srgbClr val="5CB8B3"/>
      </a:accent1>
      <a:accent2>
        <a:srgbClr val="F5D66E"/>
      </a:accent2>
      <a:accent3>
        <a:srgbClr val="D78189"/>
      </a:accent3>
      <a:accent4>
        <a:srgbClr val="7030A0"/>
      </a:accent4>
      <a:accent5>
        <a:srgbClr val="0070C0"/>
      </a:accent5>
      <a:accent6>
        <a:srgbClr val="C4D36D"/>
      </a:accent6>
      <a:hlink>
        <a:srgbClr val="54C3BD"/>
      </a:hlink>
      <a:folHlink>
        <a:srgbClr val="54C3B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